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7" r:id="rId2"/>
    <p:sldId id="263" r:id="rId3"/>
    <p:sldId id="532" r:id="rId4"/>
    <p:sldId id="569" r:id="rId5"/>
    <p:sldId id="536" r:id="rId6"/>
    <p:sldId id="548" r:id="rId7"/>
    <p:sldId id="559" r:id="rId8"/>
    <p:sldId id="560" r:id="rId9"/>
    <p:sldId id="561" r:id="rId10"/>
    <p:sldId id="562" r:id="rId11"/>
    <p:sldId id="563" r:id="rId12"/>
    <p:sldId id="564" r:id="rId13"/>
    <p:sldId id="565" r:id="rId14"/>
    <p:sldId id="566" r:id="rId15"/>
    <p:sldId id="567" r:id="rId16"/>
    <p:sldId id="56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40FF"/>
    <a:srgbClr val="CBD947"/>
    <a:srgbClr val="3241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FF8E01-DE24-0F4F-A559-943D670B7764}" v="50" dt="2024-08-14T17:48:44.4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65"/>
    <p:restoredTop sz="94444"/>
  </p:normalViewPr>
  <p:slideViewPr>
    <p:cSldViewPr snapToGrid="0">
      <p:cViewPr varScale="1">
        <p:scale>
          <a:sx n="151" d="100"/>
          <a:sy n="151" d="100"/>
        </p:scale>
        <p:origin x="728"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nnel D. Palenzuela" userId="27216d6f-a712-48da-bcb2-613e4bc945ac" providerId="ADAL" clId="{16736750-74B4-184C-AACF-97E7E4B9FAA6}"/>
    <pc:docChg chg="undo custSel addSld delSld modSld sldOrd modMainMaster">
      <pc:chgData name="Ronnel D. Palenzuela" userId="27216d6f-a712-48da-bcb2-613e4bc945ac" providerId="ADAL" clId="{16736750-74B4-184C-AACF-97E7E4B9FAA6}" dt="2024-08-13T03:37:12.131" v="3508" actId="207"/>
      <pc:docMkLst>
        <pc:docMk/>
      </pc:docMkLst>
      <pc:sldChg chg="modSp mod">
        <pc:chgData name="Ronnel D. Palenzuela" userId="27216d6f-a712-48da-bcb2-613e4bc945ac" providerId="ADAL" clId="{16736750-74B4-184C-AACF-97E7E4B9FAA6}" dt="2024-08-11T23:14:10.328" v="2625" actId="20577"/>
        <pc:sldMkLst>
          <pc:docMk/>
          <pc:sldMk cId="3455369248" sldId="257"/>
        </pc:sldMkLst>
        <pc:spChg chg="mod">
          <ac:chgData name="Ronnel D. Palenzuela" userId="27216d6f-a712-48da-bcb2-613e4bc945ac" providerId="ADAL" clId="{16736750-74B4-184C-AACF-97E7E4B9FAA6}" dt="2024-08-11T23:14:10.328" v="2625" actId="20577"/>
          <ac:spMkLst>
            <pc:docMk/>
            <pc:sldMk cId="3455369248" sldId="257"/>
            <ac:spMk id="3" creationId="{55CA8846-F5F9-9E2F-7E86-4EDFA1AEFED2}"/>
          </ac:spMkLst>
        </pc:spChg>
      </pc:sldChg>
      <pc:sldChg chg="addSp delSp modSp del mod setBg modNotesTx">
        <pc:chgData name="Ronnel D. Palenzuela" userId="27216d6f-a712-48da-bcb2-613e4bc945ac" providerId="ADAL" clId="{16736750-74B4-184C-AACF-97E7E4B9FAA6}" dt="2024-08-11T06:16:40.205" v="363" actId="2696"/>
        <pc:sldMkLst>
          <pc:docMk/>
          <pc:sldMk cId="218736974" sldId="258"/>
        </pc:sldMkLst>
        <pc:spChg chg="mod">
          <ac:chgData name="Ronnel D. Palenzuela" userId="27216d6f-a712-48da-bcb2-613e4bc945ac" providerId="ADAL" clId="{16736750-74B4-184C-AACF-97E7E4B9FAA6}" dt="2024-08-11T06:16:07.116" v="348" actId="26606"/>
          <ac:spMkLst>
            <pc:docMk/>
            <pc:sldMk cId="218736974" sldId="258"/>
            <ac:spMk id="2" creationId="{1FD87645-D8E6-23DE-A822-448BF1054783}"/>
          </ac:spMkLst>
        </pc:spChg>
        <pc:spChg chg="mod">
          <ac:chgData name="Ronnel D. Palenzuela" userId="27216d6f-a712-48da-bcb2-613e4bc945ac" providerId="ADAL" clId="{16736750-74B4-184C-AACF-97E7E4B9FAA6}" dt="2024-08-11T06:16:25.529" v="353" actId="21"/>
          <ac:spMkLst>
            <pc:docMk/>
            <pc:sldMk cId="218736974" sldId="258"/>
            <ac:spMk id="3" creationId="{F9E9654B-D8E5-22CA-371A-57FADD13842B}"/>
          </ac:spMkLst>
        </pc:spChg>
        <pc:spChg chg="add del">
          <ac:chgData name="Ronnel D. Palenzuela" userId="27216d6f-a712-48da-bcb2-613e4bc945ac" providerId="ADAL" clId="{16736750-74B4-184C-AACF-97E7E4B9FAA6}" dt="2024-08-11T06:16:07.116" v="348" actId="26606"/>
          <ac:spMkLst>
            <pc:docMk/>
            <pc:sldMk cId="218736974" sldId="258"/>
            <ac:spMk id="9" creationId="{04812C46-200A-4DEB-A05E-3ED6C68C2387}"/>
          </ac:spMkLst>
        </pc:spChg>
        <pc:spChg chg="add del">
          <ac:chgData name="Ronnel D. Palenzuela" userId="27216d6f-a712-48da-bcb2-613e4bc945ac" providerId="ADAL" clId="{16736750-74B4-184C-AACF-97E7E4B9FAA6}" dt="2024-08-11T06:16:07.116" v="348" actId="26606"/>
          <ac:spMkLst>
            <pc:docMk/>
            <pc:sldMk cId="218736974" sldId="258"/>
            <ac:spMk id="11" creationId="{D1EA859B-E555-4109-94F3-6700E046E008}"/>
          </ac:spMkLst>
        </pc:spChg>
        <pc:picChg chg="add del mod ord">
          <ac:chgData name="Ronnel D. Palenzuela" userId="27216d6f-a712-48da-bcb2-613e4bc945ac" providerId="ADAL" clId="{16736750-74B4-184C-AACF-97E7E4B9FAA6}" dt="2024-08-11T06:16:38.323" v="362" actId="21"/>
          <ac:picMkLst>
            <pc:docMk/>
            <pc:sldMk cId="218736974" sldId="258"/>
            <ac:picMk id="4" creationId="{98D0E626-B0C1-BC0F-8BBE-013B7E7B3AA6}"/>
          </ac:picMkLst>
        </pc:picChg>
      </pc:sldChg>
      <pc:sldChg chg="addSp delSp modSp mod modNotesTx">
        <pc:chgData name="Ronnel D. Palenzuela" userId="27216d6f-a712-48da-bcb2-613e4bc945ac" providerId="ADAL" clId="{16736750-74B4-184C-AACF-97E7E4B9FAA6}" dt="2024-08-11T12:37:53.539" v="2618" actId="20577"/>
        <pc:sldMkLst>
          <pc:docMk/>
          <pc:sldMk cId="3256538018" sldId="259"/>
        </pc:sldMkLst>
        <pc:spChg chg="mod">
          <ac:chgData name="Ronnel D. Palenzuela" userId="27216d6f-a712-48da-bcb2-613e4bc945ac" providerId="ADAL" clId="{16736750-74B4-184C-AACF-97E7E4B9FAA6}" dt="2024-08-11T06:18:47.941" v="388" actId="14100"/>
          <ac:spMkLst>
            <pc:docMk/>
            <pc:sldMk cId="3256538018" sldId="259"/>
            <ac:spMk id="2" creationId="{1FD87645-D8E6-23DE-A822-448BF1054783}"/>
          </ac:spMkLst>
        </pc:spChg>
        <pc:spChg chg="mod">
          <ac:chgData name="Ronnel D. Palenzuela" userId="27216d6f-a712-48da-bcb2-613e4bc945ac" providerId="ADAL" clId="{16736750-74B4-184C-AACF-97E7E4B9FAA6}" dt="2024-08-11T12:37:53.539" v="2618" actId="20577"/>
          <ac:spMkLst>
            <pc:docMk/>
            <pc:sldMk cId="3256538018" sldId="259"/>
            <ac:spMk id="3" creationId="{F9E9654B-D8E5-22CA-371A-57FADD13842B}"/>
          </ac:spMkLst>
        </pc:spChg>
        <pc:picChg chg="add mod">
          <ac:chgData name="Ronnel D. Palenzuela" userId="27216d6f-a712-48da-bcb2-613e4bc945ac" providerId="ADAL" clId="{16736750-74B4-184C-AACF-97E7E4B9FAA6}" dt="2024-08-11T06:21:54.031" v="403" actId="1076"/>
          <ac:picMkLst>
            <pc:docMk/>
            <pc:sldMk cId="3256538018" sldId="259"/>
            <ac:picMk id="4" creationId="{E700435F-1E7A-3EEC-4AA8-86923D600596}"/>
          </ac:picMkLst>
        </pc:picChg>
        <pc:picChg chg="del">
          <ac:chgData name="Ronnel D. Palenzuela" userId="27216d6f-a712-48da-bcb2-613e4bc945ac" providerId="ADAL" clId="{16736750-74B4-184C-AACF-97E7E4B9FAA6}" dt="2024-08-11T06:16:36.656" v="361" actId="478"/>
          <ac:picMkLst>
            <pc:docMk/>
            <pc:sldMk cId="3256538018" sldId="259"/>
            <ac:picMk id="5" creationId="{D3CE80CF-7820-04DC-00A6-061A45338617}"/>
          </ac:picMkLst>
        </pc:picChg>
        <pc:picChg chg="del">
          <ac:chgData name="Ronnel D. Palenzuela" userId="27216d6f-a712-48da-bcb2-613e4bc945ac" providerId="ADAL" clId="{16736750-74B4-184C-AACF-97E7E4B9FAA6}" dt="2024-08-11T06:16:36.656" v="361" actId="478"/>
          <ac:picMkLst>
            <pc:docMk/>
            <pc:sldMk cId="3256538018" sldId="259"/>
            <ac:picMk id="6" creationId="{105319CD-EE8D-3939-D407-76A3761FCAFE}"/>
          </ac:picMkLst>
        </pc:picChg>
        <pc:picChg chg="del">
          <ac:chgData name="Ronnel D. Palenzuela" userId="27216d6f-a712-48da-bcb2-613e4bc945ac" providerId="ADAL" clId="{16736750-74B4-184C-AACF-97E7E4B9FAA6}" dt="2024-08-11T06:16:36.656" v="361" actId="478"/>
          <ac:picMkLst>
            <pc:docMk/>
            <pc:sldMk cId="3256538018" sldId="259"/>
            <ac:picMk id="7" creationId="{763F4613-1B0F-8B43-1A32-113F3480FFDD}"/>
          </ac:picMkLst>
        </pc:picChg>
        <pc:picChg chg="del">
          <ac:chgData name="Ronnel D. Palenzuela" userId="27216d6f-a712-48da-bcb2-613e4bc945ac" providerId="ADAL" clId="{16736750-74B4-184C-AACF-97E7E4B9FAA6}" dt="2024-08-11T06:16:36.656" v="361" actId="478"/>
          <ac:picMkLst>
            <pc:docMk/>
            <pc:sldMk cId="3256538018" sldId="259"/>
            <ac:picMk id="8" creationId="{3F65A7A7-479E-10AB-F526-C7D8854988BE}"/>
          </ac:picMkLst>
        </pc:picChg>
        <pc:picChg chg="add mod">
          <ac:chgData name="Ronnel D. Palenzuela" userId="27216d6f-a712-48da-bcb2-613e4bc945ac" providerId="ADAL" clId="{16736750-74B4-184C-AACF-97E7E4B9FAA6}" dt="2024-08-11T06:21:54.464" v="404" actId="1076"/>
          <ac:picMkLst>
            <pc:docMk/>
            <pc:sldMk cId="3256538018" sldId="259"/>
            <ac:picMk id="9" creationId="{5039F99A-C68C-0B5B-1A0E-5505DF7E762C}"/>
          </ac:picMkLst>
        </pc:picChg>
      </pc:sldChg>
      <pc:sldChg chg="del modNotesTx">
        <pc:chgData name="Ronnel D. Palenzuela" userId="27216d6f-a712-48da-bcb2-613e4bc945ac" providerId="ADAL" clId="{16736750-74B4-184C-AACF-97E7E4B9FAA6}" dt="2024-08-11T06:22:16.116" v="405" actId="2696"/>
        <pc:sldMkLst>
          <pc:docMk/>
          <pc:sldMk cId="606913761" sldId="260"/>
        </pc:sldMkLst>
      </pc:sldChg>
      <pc:sldChg chg="del">
        <pc:chgData name="Ronnel D. Palenzuela" userId="27216d6f-a712-48da-bcb2-613e4bc945ac" providerId="ADAL" clId="{16736750-74B4-184C-AACF-97E7E4B9FAA6}" dt="2024-08-11T06:22:16.124" v="406" actId="2696"/>
        <pc:sldMkLst>
          <pc:docMk/>
          <pc:sldMk cId="285302475" sldId="261"/>
        </pc:sldMkLst>
      </pc:sldChg>
      <pc:sldChg chg="del modNotesTx">
        <pc:chgData name="Ronnel D. Palenzuela" userId="27216d6f-a712-48da-bcb2-613e4bc945ac" providerId="ADAL" clId="{16736750-74B4-184C-AACF-97E7E4B9FAA6}" dt="2024-08-11T09:23:38.794" v="1383" actId="2696"/>
        <pc:sldMkLst>
          <pc:docMk/>
          <pc:sldMk cId="1633078811" sldId="262"/>
        </pc:sldMkLst>
      </pc:sldChg>
      <pc:sldChg chg="addSp delSp modSp mod ord setBg modNotesTx">
        <pc:chgData name="Ronnel D. Palenzuela" userId="27216d6f-a712-48da-bcb2-613e4bc945ac" providerId="ADAL" clId="{16736750-74B4-184C-AACF-97E7E4B9FAA6}" dt="2024-08-11T07:26:40.554" v="869" actId="20577"/>
        <pc:sldMkLst>
          <pc:docMk/>
          <pc:sldMk cId="3611571112" sldId="263"/>
        </pc:sldMkLst>
        <pc:spChg chg="mod">
          <ac:chgData name="Ronnel D. Palenzuela" userId="27216d6f-a712-48da-bcb2-613e4bc945ac" providerId="ADAL" clId="{16736750-74B4-184C-AACF-97E7E4B9FAA6}" dt="2024-08-11T07:26:40.554" v="869" actId="20577"/>
          <ac:spMkLst>
            <pc:docMk/>
            <pc:sldMk cId="3611571112" sldId="263"/>
            <ac:spMk id="2" creationId="{4B9DC0FD-E73C-26A6-891F-61B461076958}"/>
          </ac:spMkLst>
        </pc:spChg>
        <pc:spChg chg="del mod">
          <ac:chgData name="Ronnel D. Palenzuela" userId="27216d6f-a712-48da-bcb2-613e4bc945ac" providerId="ADAL" clId="{16736750-74B4-184C-AACF-97E7E4B9FAA6}" dt="2024-08-11T05:58:13.516" v="174" actId="478"/>
          <ac:spMkLst>
            <pc:docMk/>
            <pc:sldMk cId="3611571112" sldId="263"/>
            <ac:spMk id="3" creationId="{55CA8846-F5F9-9E2F-7E86-4EDFA1AEFED2}"/>
          </ac:spMkLst>
        </pc:spChg>
        <pc:spChg chg="add del">
          <ac:chgData name="Ronnel D. Palenzuela" userId="27216d6f-a712-48da-bcb2-613e4bc945ac" providerId="ADAL" clId="{16736750-74B4-184C-AACF-97E7E4B9FAA6}" dt="2024-08-11T06:07:07.454" v="259" actId="26606"/>
          <ac:spMkLst>
            <pc:docMk/>
            <pc:sldMk cId="3611571112" sldId="263"/>
            <ac:spMk id="9" creationId="{0DBF1ABE-8590-450D-BB49-BDDCCF3EEA9E}"/>
          </ac:spMkLst>
        </pc:spChg>
        <pc:spChg chg="add del">
          <ac:chgData name="Ronnel D. Palenzuela" userId="27216d6f-a712-48da-bcb2-613e4bc945ac" providerId="ADAL" clId="{16736750-74B4-184C-AACF-97E7E4B9FAA6}" dt="2024-08-11T06:07:07.454" v="259" actId="26606"/>
          <ac:spMkLst>
            <pc:docMk/>
            <pc:sldMk cId="3611571112" sldId="263"/>
            <ac:spMk id="11" creationId="{18D32C3D-8F76-4E99-BE56-0836CC38CC84}"/>
          </ac:spMkLst>
        </pc:spChg>
        <pc:spChg chg="add del">
          <ac:chgData name="Ronnel D. Palenzuela" userId="27216d6f-a712-48da-bcb2-613e4bc945ac" providerId="ADAL" clId="{16736750-74B4-184C-AACF-97E7E4B9FAA6}" dt="2024-08-11T06:07:07.454" v="259" actId="26606"/>
          <ac:spMkLst>
            <pc:docMk/>
            <pc:sldMk cId="3611571112" sldId="263"/>
            <ac:spMk id="13" creationId="{70766076-46F5-42D5-A773-2B3BEF2B8B74}"/>
          </ac:spMkLst>
        </pc:spChg>
        <pc:spChg chg="add del">
          <ac:chgData name="Ronnel D. Palenzuela" userId="27216d6f-a712-48da-bcb2-613e4bc945ac" providerId="ADAL" clId="{16736750-74B4-184C-AACF-97E7E4B9FAA6}" dt="2024-08-11T06:07:07.454" v="259" actId="26606"/>
          <ac:spMkLst>
            <pc:docMk/>
            <pc:sldMk cId="3611571112" sldId="263"/>
            <ac:spMk id="15" creationId="{CB7B90D9-1EC2-4A12-B24A-342C1BCA2FA1}"/>
          </ac:spMkLst>
        </pc:spChg>
        <pc:picChg chg="add del mod">
          <ac:chgData name="Ronnel D. Palenzuela" userId="27216d6f-a712-48da-bcb2-613e4bc945ac" providerId="ADAL" clId="{16736750-74B4-184C-AACF-97E7E4B9FAA6}" dt="2024-08-11T06:09:13.684" v="283" actId="478"/>
          <ac:picMkLst>
            <pc:docMk/>
            <pc:sldMk cId="3611571112" sldId="263"/>
            <ac:picMk id="4" creationId="{C459ACEE-C018-E6AA-F0E7-E4078174E3AF}"/>
          </ac:picMkLst>
        </pc:picChg>
      </pc:sldChg>
      <pc:sldChg chg="modSp mod">
        <pc:chgData name="Ronnel D. Palenzuela" userId="27216d6f-a712-48da-bcb2-613e4bc945ac" providerId="ADAL" clId="{16736750-74B4-184C-AACF-97E7E4B9FAA6}" dt="2024-08-11T05:45:49.289" v="62" actId="207"/>
        <pc:sldMkLst>
          <pc:docMk/>
          <pc:sldMk cId="261940385" sldId="264"/>
        </pc:sldMkLst>
        <pc:spChg chg="mod">
          <ac:chgData name="Ronnel D. Palenzuela" userId="27216d6f-a712-48da-bcb2-613e4bc945ac" providerId="ADAL" clId="{16736750-74B4-184C-AACF-97E7E4B9FAA6}" dt="2024-08-11T05:45:49.289" v="62" actId="207"/>
          <ac:spMkLst>
            <pc:docMk/>
            <pc:sldMk cId="261940385" sldId="264"/>
            <ac:spMk id="3" creationId="{A8B75234-3FB1-B597-DF46-CD5827D3C5AF}"/>
          </ac:spMkLst>
        </pc:spChg>
      </pc:sldChg>
      <pc:sldChg chg="addSp delSp modSp add mod modNotesTx">
        <pc:chgData name="Ronnel D. Palenzuela" userId="27216d6f-a712-48da-bcb2-613e4bc945ac" providerId="ADAL" clId="{16736750-74B4-184C-AACF-97E7E4B9FAA6}" dt="2024-08-11T06:53:23.498" v="651" actId="20577"/>
        <pc:sldMkLst>
          <pc:docMk/>
          <pc:sldMk cId="538568147" sldId="265"/>
        </pc:sldMkLst>
        <pc:spChg chg="mod">
          <ac:chgData name="Ronnel D. Palenzuela" userId="27216d6f-a712-48da-bcb2-613e4bc945ac" providerId="ADAL" clId="{16736750-74B4-184C-AACF-97E7E4B9FAA6}" dt="2024-08-11T06:24:33.995" v="426" actId="20577"/>
          <ac:spMkLst>
            <pc:docMk/>
            <pc:sldMk cId="538568147" sldId="265"/>
            <ac:spMk id="2" creationId="{1FD87645-D8E6-23DE-A822-448BF1054783}"/>
          </ac:spMkLst>
        </pc:spChg>
        <pc:spChg chg="mod">
          <ac:chgData name="Ronnel D. Palenzuela" userId="27216d6f-a712-48da-bcb2-613e4bc945ac" providerId="ADAL" clId="{16736750-74B4-184C-AACF-97E7E4B9FAA6}" dt="2024-08-11T06:53:05.724" v="648" actId="207"/>
          <ac:spMkLst>
            <pc:docMk/>
            <pc:sldMk cId="538568147" sldId="265"/>
            <ac:spMk id="3" creationId="{F9E9654B-D8E5-22CA-371A-57FADD13842B}"/>
          </ac:spMkLst>
        </pc:spChg>
        <pc:spChg chg="add del mod">
          <ac:chgData name="Ronnel D. Palenzuela" userId="27216d6f-a712-48da-bcb2-613e4bc945ac" providerId="ADAL" clId="{16736750-74B4-184C-AACF-97E7E4B9FAA6}" dt="2024-08-11T06:53:08.656" v="650" actId="478"/>
          <ac:spMkLst>
            <pc:docMk/>
            <pc:sldMk cId="538568147" sldId="265"/>
            <ac:spMk id="11" creationId="{2E179526-39F5-A7F9-BE56-7FA6A5CD0F1A}"/>
          </ac:spMkLst>
        </pc:spChg>
        <pc:picChg chg="del">
          <ac:chgData name="Ronnel D. Palenzuela" userId="27216d6f-a712-48da-bcb2-613e4bc945ac" providerId="ADAL" clId="{16736750-74B4-184C-AACF-97E7E4B9FAA6}" dt="2024-08-11T06:28:11.603" v="470" actId="478"/>
          <ac:picMkLst>
            <pc:docMk/>
            <pc:sldMk cId="538568147" sldId="265"/>
            <ac:picMk id="4" creationId="{E700435F-1E7A-3EEC-4AA8-86923D600596}"/>
          </ac:picMkLst>
        </pc:picChg>
        <pc:picChg chg="add del mod">
          <ac:chgData name="Ronnel D. Palenzuela" userId="27216d6f-a712-48da-bcb2-613e4bc945ac" providerId="ADAL" clId="{16736750-74B4-184C-AACF-97E7E4B9FAA6}" dt="2024-08-11T06:29:57.039" v="479" actId="478"/>
          <ac:picMkLst>
            <pc:docMk/>
            <pc:sldMk cId="538568147" sldId="265"/>
            <ac:picMk id="5" creationId="{6120C7BE-6D16-542F-8D12-5F374110B259}"/>
          </ac:picMkLst>
        </pc:picChg>
        <pc:picChg chg="add mod">
          <ac:chgData name="Ronnel D. Palenzuela" userId="27216d6f-a712-48da-bcb2-613e4bc945ac" providerId="ADAL" clId="{16736750-74B4-184C-AACF-97E7E4B9FAA6}" dt="2024-08-11T06:37:15.786" v="541" actId="1076"/>
          <ac:picMkLst>
            <pc:docMk/>
            <pc:sldMk cId="538568147" sldId="265"/>
            <ac:picMk id="6" creationId="{E6F66661-8045-D9A5-7A22-9C32CFDC9130}"/>
          </ac:picMkLst>
        </pc:picChg>
        <pc:picChg chg="add mod">
          <ac:chgData name="Ronnel D. Palenzuela" userId="27216d6f-a712-48da-bcb2-613e4bc945ac" providerId="ADAL" clId="{16736750-74B4-184C-AACF-97E7E4B9FAA6}" dt="2024-08-11T06:38:05.418" v="564" actId="1076"/>
          <ac:picMkLst>
            <pc:docMk/>
            <pc:sldMk cId="538568147" sldId="265"/>
            <ac:picMk id="7" creationId="{034B6557-36A5-121F-76C7-3EA4B37D7CFA}"/>
          </ac:picMkLst>
        </pc:picChg>
        <pc:picChg chg="add mod">
          <ac:chgData name="Ronnel D. Palenzuela" userId="27216d6f-a712-48da-bcb2-613e4bc945ac" providerId="ADAL" clId="{16736750-74B4-184C-AACF-97E7E4B9FAA6}" dt="2024-08-11T06:38:07.200" v="565" actId="1076"/>
          <ac:picMkLst>
            <pc:docMk/>
            <pc:sldMk cId="538568147" sldId="265"/>
            <ac:picMk id="8" creationId="{1FB21C6D-D0A1-8AEB-319B-0296807954C0}"/>
          </ac:picMkLst>
        </pc:picChg>
        <pc:picChg chg="del">
          <ac:chgData name="Ronnel D. Palenzuela" userId="27216d6f-a712-48da-bcb2-613e4bc945ac" providerId="ADAL" clId="{16736750-74B4-184C-AACF-97E7E4B9FAA6}" dt="2024-08-11T06:28:10.344" v="469" actId="478"/>
          <ac:picMkLst>
            <pc:docMk/>
            <pc:sldMk cId="538568147" sldId="265"/>
            <ac:picMk id="9" creationId="{5039F99A-C68C-0B5B-1A0E-5505DF7E762C}"/>
          </ac:picMkLst>
        </pc:picChg>
        <pc:picChg chg="add mod">
          <ac:chgData name="Ronnel D. Palenzuela" userId="27216d6f-a712-48da-bcb2-613e4bc945ac" providerId="ADAL" clId="{16736750-74B4-184C-AACF-97E7E4B9FAA6}" dt="2024-08-11T06:38:14.300" v="567" actId="1076"/>
          <ac:picMkLst>
            <pc:docMk/>
            <pc:sldMk cId="538568147" sldId="265"/>
            <ac:picMk id="10" creationId="{DA4EB7EF-513D-C40D-5DC5-6B39809CDC00}"/>
          </ac:picMkLst>
        </pc:picChg>
      </pc:sldChg>
      <pc:sldChg chg="addSp delSp modSp add mod modNotesTx">
        <pc:chgData name="Ronnel D. Palenzuela" userId="27216d6f-a712-48da-bcb2-613e4bc945ac" providerId="ADAL" clId="{16736750-74B4-184C-AACF-97E7E4B9FAA6}" dt="2024-08-11T07:02:04.499" v="710" actId="207"/>
        <pc:sldMkLst>
          <pc:docMk/>
          <pc:sldMk cId="3029220167" sldId="266"/>
        </pc:sldMkLst>
        <pc:spChg chg="mod">
          <ac:chgData name="Ronnel D. Palenzuela" userId="27216d6f-a712-48da-bcb2-613e4bc945ac" providerId="ADAL" clId="{16736750-74B4-184C-AACF-97E7E4B9FAA6}" dt="2024-08-11T06:42:43.526" v="580"/>
          <ac:spMkLst>
            <pc:docMk/>
            <pc:sldMk cId="3029220167" sldId="266"/>
            <ac:spMk id="2" creationId="{1FD87645-D8E6-23DE-A822-448BF1054783}"/>
          </ac:spMkLst>
        </pc:spChg>
        <pc:spChg chg="mod">
          <ac:chgData name="Ronnel D. Palenzuela" userId="27216d6f-a712-48da-bcb2-613e4bc945ac" providerId="ADAL" clId="{16736750-74B4-184C-AACF-97E7E4B9FAA6}" dt="2024-08-11T07:02:04.499" v="710" actId="207"/>
          <ac:spMkLst>
            <pc:docMk/>
            <pc:sldMk cId="3029220167" sldId="266"/>
            <ac:spMk id="3" creationId="{F9E9654B-D8E5-22CA-371A-57FADD13842B}"/>
          </ac:spMkLst>
        </pc:spChg>
        <pc:picChg chg="add mod">
          <ac:chgData name="Ronnel D. Palenzuela" userId="27216d6f-a712-48da-bcb2-613e4bc945ac" providerId="ADAL" clId="{16736750-74B4-184C-AACF-97E7E4B9FAA6}" dt="2024-08-11T06:50:04.050" v="627" actId="1076"/>
          <ac:picMkLst>
            <pc:docMk/>
            <pc:sldMk cId="3029220167" sldId="266"/>
            <ac:picMk id="4" creationId="{976997AD-2D0B-ADA0-F7E4-E6B598F2CBB8}"/>
          </ac:picMkLst>
        </pc:picChg>
        <pc:picChg chg="add mod">
          <ac:chgData name="Ronnel D. Palenzuela" userId="27216d6f-a712-48da-bcb2-613e4bc945ac" providerId="ADAL" clId="{16736750-74B4-184C-AACF-97E7E4B9FAA6}" dt="2024-08-11T06:50:05.208" v="628" actId="1076"/>
          <ac:picMkLst>
            <pc:docMk/>
            <pc:sldMk cId="3029220167" sldId="266"/>
            <ac:picMk id="5" creationId="{543B0815-1AAB-9A0C-012F-1501ED91F33D}"/>
          </ac:picMkLst>
        </pc:picChg>
        <pc:picChg chg="del">
          <ac:chgData name="Ronnel D. Palenzuela" userId="27216d6f-a712-48da-bcb2-613e4bc945ac" providerId="ADAL" clId="{16736750-74B4-184C-AACF-97E7E4B9FAA6}" dt="2024-08-11T06:42:45.638" v="581" actId="478"/>
          <ac:picMkLst>
            <pc:docMk/>
            <pc:sldMk cId="3029220167" sldId="266"/>
            <ac:picMk id="6" creationId="{E6F66661-8045-D9A5-7A22-9C32CFDC9130}"/>
          </ac:picMkLst>
        </pc:picChg>
        <pc:picChg chg="del">
          <ac:chgData name="Ronnel D. Palenzuela" userId="27216d6f-a712-48da-bcb2-613e4bc945ac" providerId="ADAL" clId="{16736750-74B4-184C-AACF-97E7E4B9FAA6}" dt="2024-08-11T06:42:46.348" v="583" actId="478"/>
          <ac:picMkLst>
            <pc:docMk/>
            <pc:sldMk cId="3029220167" sldId="266"/>
            <ac:picMk id="7" creationId="{034B6557-36A5-121F-76C7-3EA4B37D7CFA}"/>
          </ac:picMkLst>
        </pc:picChg>
        <pc:picChg chg="del">
          <ac:chgData name="Ronnel D. Palenzuela" userId="27216d6f-a712-48da-bcb2-613e4bc945ac" providerId="ADAL" clId="{16736750-74B4-184C-AACF-97E7E4B9FAA6}" dt="2024-08-11T06:42:46.099" v="582" actId="478"/>
          <ac:picMkLst>
            <pc:docMk/>
            <pc:sldMk cId="3029220167" sldId="266"/>
            <ac:picMk id="8" creationId="{1FB21C6D-D0A1-8AEB-319B-0296807954C0}"/>
          </ac:picMkLst>
        </pc:picChg>
        <pc:picChg chg="del">
          <ac:chgData name="Ronnel D. Palenzuela" userId="27216d6f-a712-48da-bcb2-613e4bc945ac" providerId="ADAL" clId="{16736750-74B4-184C-AACF-97E7E4B9FAA6}" dt="2024-08-11T06:42:47.223" v="584" actId="478"/>
          <ac:picMkLst>
            <pc:docMk/>
            <pc:sldMk cId="3029220167" sldId="266"/>
            <ac:picMk id="10" creationId="{DA4EB7EF-513D-C40D-5DC5-6B39809CDC00}"/>
          </ac:picMkLst>
        </pc:picChg>
      </pc:sldChg>
      <pc:sldChg chg="addSp delSp modSp add mod modNotesTx">
        <pc:chgData name="Ronnel D. Palenzuela" userId="27216d6f-a712-48da-bcb2-613e4bc945ac" providerId="ADAL" clId="{16736750-74B4-184C-AACF-97E7E4B9FAA6}" dt="2024-08-11T06:58:25.859" v="689" actId="1076"/>
        <pc:sldMkLst>
          <pc:docMk/>
          <pc:sldMk cId="3285671655" sldId="267"/>
        </pc:sldMkLst>
        <pc:spChg chg="mod">
          <ac:chgData name="Ronnel D. Palenzuela" userId="27216d6f-a712-48da-bcb2-613e4bc945ac" providerId="ADAL" clId="{16736750-74B4-184C-AACF-97E7E4B9FAA6}" dt="2024-08-11T06:51:36.841" v="633"/>
          <ac:spMkLst>
            <pc:docMk/>
            <pc:sldMk cId="3285671655" sldId="267"/>
            <ac:spMk id="2" creationId="{1FD87645-D8E6-23DE-A822-448BF1054783}"/>
          </ac:spMkLst>
        </pc:spChg>
        <pc:spChg chg="mod">
          <ac:chgData name="Ronnel D. Palenzuela" userId="27216d6f-a712-48da-bcb2-613e4bc945ac" providerId="ADAL" clId="{16736750-74B4-184C-AACF-97E7E4B9FAA6}" dt="2024-08-11T06:55:05.721" v="666" actId="207"/>
          <ac:spMkLst>
            <pc:docMk/>
            <pc:sldMk cId="3285671655" sldId="267"/>
            <ac:spMk id="3" creationId="{F9E9654B-D8E5-22CA-371A-57FADD13842B}"/>
          </ac:spMkLst>
        </pc:spChg>
        <pc:spChg chg="add del">
          <ac:chgData name="Ronnel D. Palenzuela" userId="27216d6f-a712-48da-bcb2-613e4bc945ac" providerId="ADAL" clId="{16736750-74B4-184C-AACF-97E7E4B9FAA6}" dt="2024-08-11T06:56:21.472" v="668" actId="22"/>
          <ac:spMkLst>
            <pc:docMk/>
            <pc:sldMk cId="3285671655" sldId="267"/>
            <ac:spMk id="7" creationId="{596F8A18-C394-6B31-5658-595AADFFEFA2}"/>
          </ac:spMkLst>
        </pc:spChg>
        <pc:picChg chg="del">
          <ac:chgData name="Ronnel D. Palenzuela" userId="27216d6f-a712-48da-bcb2-613e4bc945ac" providerId="ADAL" clId="{16736750-74B4-184C-AACF-97E7E4B9FAA6}" dt="2024-08-11T06:51:38.803" v="634" actId="478"/>
          <ac:picMkLst>
            <pc:docMk/>
            <pc:sldMk cId="3285671655" sldId="267"/>
            <ac:picMk id="4" creationId="{976997AD-2D0B-ADA0-F7E4-E6B598F2CBB8}"/>
          </ac:picMkLst>
        </pc:picChg>
        <pc:picChg chg="del">
          <ac:chgData name="Ronnel D. Palenzuela" userId="27216d6f-a712-48da-bcb2-613e4bc945ac" providerId="ADAL" clId="{16736750-74B4-184C-AACF-97E7E4B9FAA6}" dt="2024-08-11T06:51:39.955" v="635" actId="478"/>
          <ac:picMkLst>
            <pc:docMk/>
            <pc:sldMk cId="3285671655" sldId="267"/>
            <ac:picMk id="5" creationId="{543B0815-1AAB-9A0C-012F-1501ED91F33D}"/>
          </ac:picMkLst>
        </pc:picChg>
        <pc:picChg chg="add mod">
          <ac:chgData name="Ronnel D. Palenzuela" userId="27216d6f-a712-48da-bcb2-613e4bc945ac" providerId="ADAL" clId="{16736750-74B4-184C-AACF-97E7E4B9FAA6}" dt="2024-08-11T06:57:04.182" v="677" actId="1076"/>
          <ac:picMkLst>
            <pc:docMk/>
            <pc:sldMk cId="3285671655" sldId="267"/>
            <ac:picMk id="8" creationId="{35691684-4C7D-7C51-9845-5864FCF62DB6}"/>
          </ac:picMkLst>
        </pc:picChg>
        <pc:picChg chg="add mod">
          <ac:chgData name="Ronnel D. Palenzuela" userId="27216d6f-a712-48da-bcb2-613e4bc945ac" providerId="ADAL" clId="{16736750-74B4-184C-AACF-97E7E4B9FAA6}" dt="2024-08-11T06:58:22.395" v="688" actId="1076"/>
          <ac:picMkLst>
            <pc:docMk/>
            <pc:sldMk cId="3285671655" sldId="267"/>
            <ac:picMk id="9" creationId="{F54E6630-57D0-5DF2-6976-D72FAC436DA6}"/>
          </ac:picMkLst>
        </pc:picChg>
        <pc:picChg chg="add mod">
          <ac:chgData name="Ronnel D. Palenzuela" userId="27216d6f-a712-48da-bcb2-613e4bc945ac" providerId="ADAL" clId="{16736750-74B4-184C-AACF-97E7E4B9FAA6}" dt="2024-08-11T06:58:25.859" v="689" actId="1076"/>
          <ac:picMkLst>
            <pc:docMk/>
            <pc:sldMk cId="3285671655" sldId="267"/>
            <ac:picMk id="10" creationId="{13055B59-E94F-ADE5-68C0-75FBEF4CB412}"/>
          </ac:picMkLst>
        </pc:picChg>
      </pc:sldChg>
      <pc:sldChg chg="addSp delSp modSp add mod modNotesTx">
        <pc:chgData name="Ronnel D. Palenzuela" userId="27216d6f-a712-48da-bcb2-613e4bc945ac" providerId="ADAL" clId="{16736750-74B4-184C-AACF-97E7E4B9FAA6}" dt="2024-08-11T07:12:26.720" v="817" actId="20577"/>
        <pc:sldMkLst>
          <pc:docMk/>
          <pc:sldMk cId="1637530094" sldId="268"/>
        </pc:sldMkLst>
        <pc:spChg chg="mod">
          <ac:chgData name="Ronnel D. Palenzuela" userId="27216d6f-a712-48da-bcb2-613e4bc945ac" providerId="ADAL" clId="{16736750-74B4-184C-AACF-97E7E4B9FAA6}" dt="2024-08-11T07:00:32.200" v="691"/>
          <ac:spMkLst>
            <pc:docMk/>
            <pc:sldMk cId="1637530094" sldId="268"/>
            <ac:spMk id="2" creationId="{1FD87645-D8E6-23DE-A822-448BF1054783}"/>
          </ac:spMkLst>
        </pc:spChg>
        <pc:spChg chg="mod">
          <ac:chgData name="Ronnel D. Palenzuela" userId="27216d6f-a712-48da-bcb2-613e4bc945ac" providerId="ADAL" clId="{16736750-74B4-184C-AACF-97E7E4B9FAA6}" dt="2024-08-11T07:06:36.137" v="780" actId="207"/>
          <ac:spMkLst>
            <pc:docMk/>
            <pc:sldMk cId="1637530094" sldId="268"/>
            <ac:spMk id="3" creationId="{F9E9654B-D8E5-22CA-371A-57FADD13842B}"/>
          </ac:spMkLst>
        </pc:spChg>
        <pc:picChg chg="add mod">
          <ac:chgData name="Ronnel D. Palenzuela" userId="27216d6f-a712-48da-bcb2-613e4bc945ac" providerId="ADAL" clId="{16736750-74B4-184C-AACF-97E7E4B9FAA6}" dt="2024-08-11T07:11:16.031" v="804" actId="1076"/>
          <ac:picMkLst>
            <pc:docMk/>
            <pc:sldMk cId="1637530094" sldId="268"/>
            <ac:picMk id="4" creationId="{8DAC9A4B-5053-02D1-90FB-C7079F1A4364}"/>
          </ac:picMkLst>
        </pc:picChg>
        <pc:picChg chg="add mod">
          <ac:chgData name="Ronnel D. Palenzuela" userId="27216d6f-a712-48da-bcb2-613e4bc945ac" providerId="ADAL" clId="{16736750-74B4-184C-AACF-97E7E4B9FAA6}" dt="2024-08-11T07:11:22.625" v="808" actId="1076"/>
          <ac:picMkLst>
            <pc:docMk/>
            <pc:sldMk cId="1637530094" sldId="268"/>
            <ac:picMk id="5" creationId="{BBAB1D32-E234-CA12-BE46-CDECE16B2766}"/>
          </ac:picMkLst>
        </pc:picChg>
        <pc:picChg chg="add mod">
          <ac:chgData name="Ronnel D. Palenzuela" userId="27216d6f-a712-48da-bcb2-613e4bc945ac" providerId="ADAL" clId="{16736750-74B4-184C-AACF-97E7E4B9FAA6}" dt="2024-08-11T07:11:16.947" v="805" actId="1076"/>
          <ac:picMkLst>
            <pc:docMk/>
            <pc:sldMk cId="1637530094" sldId="268"/>
            <ac:picMk id="6" creationId="{A1B4DA84-5E5D-50EE-1E64-F68500316F28}"/>
          </ac:picMkLst>
        </pc:picChg>
        <pc:picChg chg="del">
          <ac:chgData name="Ronnel D. Palenzuela" userId="27216d6f-a712-48da-bcb2-613e4bc945ac" providerId="ADAL" clId="{16736750-74B4-184C-AACF-97E7E4B9FAA6}" dt="2024-08-11T07:00:35.202" v="692" actId="478"/>
          <ac:picMkLst>
            <pc:docMk/>
            <pc:sldMk cId="1637530094" sldId="268"/>
            <ac:picMk id="8" creationId="{35691684-4C7D-7C51-9845-5864FCF62DB6}"/>
          </ac:picMkLst>
        </pc:picChg>
        <pc:picChg chg="del">
          <ac:chgData name="Ronnel D. Palenzuela" userId="27216d6f-a712-48da-bcb2-613e4bc945ac" providerId="ADAL" clId="{16736750-74B4-184C-AACF-97E7E4B9FAA6}" dt="2024-08-11T07:00:35.776" v="694" actId="478"/>
          <ac:picMkLst>
            <pc:docMk/>
            <pc:sldMk cId="1637530094" sldId="268"/>
            <ac:picMk id="9" creationId="{F54E6630-57D0-5DF2-6976-D72FAC436DA6}"/>
          </ac:picMkLst>
        </pc:picChg>
        <pc:picChg chg="del">
          <ac:chgData name="Ronnel D. Palenzuela" userId="27216d6f-a712-48da-bcb2-613e4bc945ac" providerId="ADAL" clId="{16736750-74B4-184C-AACF-97E7E4B9FAA6}" dt="2024-08-11T07:00:35.569" v="693" actId="478"/>
          <ac:picMkLst>
            <pc:docMk/>
            <pc:sldMk cId="1637530094" sldId="268"/>
            <ac:picMk id="10" creationId="{13055B59-E94F-ADE5-68C0-75FBEF4CB412}"/>
          </ac:picMkLst>
        </pc:picChg>
      </pc:sldChg>
      <pc:sldChg chg="addSp delSp modSp add mod modNotesTx">
        <pc:chgData name="Ronnel D. Palenzuela" userId="27216d6f-a712-48da-bcb2-613e4bc945ac" providerId="ADAL" clId="{16736750-74B4-184C-AACF-97E7E4B9FAA6}" dt="2024-08-11T07:44:59.535" v="983" actId="1076"/>
        <pc:sldMkLst>
          <pc:docMk/>
          <pc:sldMk cId="4018365145" sldId="269"/>
        </pc:sldMkLst>
        <pc:spChg chg="mod">
          <ac:chgData name="Ronnel D. Palenzuela" userId="27216d6f-a712-48da-bcb2-613e4bc945ac" providerId="ADAL" clId="{16736750-74B4-184C-AACF-97E7E4B9FAA6}" dt="2024-08-11T07:16:05.119" v="827"/>
          <ac:spMkLst>
            <pc:docMk/>
            <pc:sldMk cId="4018365145" sldId="269"/>
            <ac:spMk id="2" creationId="{1FD87645-D8E6-23DE-A822-448BF1054783}"/>
          </ac:spMkLst>
        </pc:spChg>
        <pc:spChg chg="mod">
          <ac:chgData name="Ronnel D. Palenzuela" userId="27216d6f-a712-48da-bcb2-613e4bc945ac" providerId="ADAL" clId="{16736750-74B4-184C-AACF-97E7E4B9FAA6}" dt="2024-08-11T07:35:30.083" v="915" actId="20577"/>
          <ac:spMkLst>
            <pc:docMk/>
            <pc:sldMk cId="4018365145" sldId="269"/>
            <ac:spMk id="3" creationId="{F9E9654B-D8E5-22CA-371A-57FADD13842B}"/>
          </ac:spMkLst>
        </pc:spChg>
        <pc:spChg chg="add del mod">
          <ac:chgData name="Ronnel D. Palenzuela" userId="27216d6f-a712-48da-bcb2-613e4bc945ac" providerId="ADAL" clId="{16736750-74B4-184C-AACF-97E7E4B9FAA6}" dt="2024-08-11T07:32:02.501" v="903" actId="478"/>
          <ac:spMkLst>
            <pc:docMk/>
            <pc:sldMk cId="4018365145" sldId="269"/>
            <ac:spMk id="10" creationId="{2210EC6B-E565-AE8A-6A22-E5A42BCDC8C6}"/>
          </ac:spMkLst>
        </pc:spChg>
        <pc:picChg chg="add del">
          <ac:chgData name="Ronnel D. Palenzuela" userId="27216d6f-a712-48da-bcb2-613e4bc945ac" providerId="ADAL" clId="{16736750-74B4-184C-AACF-97E7E4B9FAA6}" dt="2024-08-11T07:12:39.765" v="821" actId="478"/>
          <ac:picMkLst>
            <pc:docMk/>
            <pc:sldMk cId="4018365145" sldId="269"/>
            <ac:picMk id="4" creationId="{8DAC9A4B-5053-02D1-90FB-C7079F1A4364}"/>
          </ac:picMkLst>
        </pc:picChg>
        <pc:picChg chg="add del">
          <ac:chgData name="Ronnel D. Palenzuela" userId="27216d6f-a712-48da-bcb2-613e4bc945ac" providerId="ADAL" clId="{16736750-74B4-184C-AACF-97E7E4B9FAA6}" dt="2024-08-11T07:12:39.556" v="820" actId="478"/>
          <ac:picMkLst>
            <pc:docMk/>
            <pc:sldMk cId="4018365145" sldId="269"/>
            <ac:picMk id="5" creationId="{BBAB1D32-E234-CA12-BE46-CDECE16B2766}"/>
          </ac:picMkLst>
        </pc:picChg>
        <pc:picChg chg="add del">
          <ac:chgData name="Ronnel D. Palenzuela" userId="27216d6f-a712-48da-bcb2-613e4bc945ac" providerId="ADAL" clId="{16736750-74B4-184C-AACF-97E7E4B9FAA6}" dt="2024-08-11T07:12:39.082" v="819" actId="478"/>
          <ac:picMkLst>
            <pc:docMk/>
            <pc:sldMk cId="4018365145" sldId="269"/>
            <ac:picMk id="6" creationId="{A1B4DA84-5E5D-50EE-1E64-F68500316F28}"/>
          </ac:picMkLst>
        </pc:picChg>
        <pc:picChg chg="add del mod modCrop">
          <ac:chgData name="Ronnel D. Palenzuela" userId="27216d6f-a712-48da-bcb2-613e4bc945ac" providerId="ADAL" clId="{16736750-74B4-184C-AACF-97E7E4B9FAA6}" dt="2024-08-11T07:25:14.336" v="838" actId="478"/>
          <ac:picMkLst>
            <pc:docMk/>
            <pc:sldMk cId="4018365145" sldId="269"/>
            <ac:picMk id="7" creationId="{24E2E089-CDE5-B152-E63B-AF3B2C77DA83}"/>
          </ac:picMkLst>
        </pc:picChg>
        <pc:picChg chg="add mod">
          <ac:chgData name="Ronnel D. Palenzuela" userId="27216d6f-a712-48da-bcb2-613e4bc945ac" providerId="ADAL" clId="{16736750-74B4-184C-AACF-97E7E4B9FAA6}" dt="2024-08-11T07:44:45.826" v="980" actId="1076"/>
          <ac:picMkLst>
            <pc:docMk/>
            <pc:sldMk cId="4018365145" sldId="269"/>
            <ac:picMk id="8" creationId="{0B4C34F2-2634-FB62-A93A-843DDDFAA85D}"/>
          </ac:picMkLst>
        </pc:picChg>
        <pc:picChg chg="add mod">
          <ac:chgData name="Ronnel D. Palenzuela" userId="27216d6f-a712-48da-bcb2-613e4bc945ac" providerId="ADAL" clId="{16736750-74B4-184C-AACF-97E7E4B9FAA6}" dt="2024-08-11T07:44:44.353" v="979" actId="1076"/>
          <ac:picMkLst>
            <pc:docMk/>
            <pc:sldMk cId="4018365145" sldId="269"/>
            <ac:picMk id="9" creationId="{0A80EF80-4C5E-8CE0-3F3B-ECF4BE782924}"/>
          </ac:picMkLst>
        </pc:picChg>
        <pc:picChg chg="add mod">
          <ac:chgData name="Ronnel D. Palenzuela" userId="27216d6f-a712-48da-bcb2-613e4bc945ac" providerId="ADAL" clId="{16736750-74B4-184C-AACF-97E7E4B9FAA6}" dt="2024-08-11T07:44:59.535" v="983" actId="1076"/>
          <ac:picMkLst>
            <pc:docMk/>
            <pc:sldMk cId="4018365145" sldId="269"/>
            <ac:picMk id="11" creationId="{366A9246-6DE2-2DC2-8255-E647DD2BB3B9}"/>
          </ac:picMkLst>
        </pc:picChg>
        <pc:picChg chg="add mod">
          <ac:chgData name="Ronnel D. Palenzuela" userId="27216d6f-a712-48da-bcb2-613e4bc945ac" providerId="ADAL" clId="{16736750-74B4-184C-AACF-97E7E4B9FAA6}" dt="2024-08-11T07:44:56.447" v="982" actId="1076"/>
          <ac:picMkLst>
            <pc:docMk/>
            <pc:sldMk cId="4018365145" sldId="269"/>
            <ac:picMk id="12" creationId="{26BABAC0-44F4-586F-DED0-718E3F89CC72}"/>
          </ac:picMkLst>
        </pc:picChg>
      </pc:sldChg>
      <pc:sldChg chg="addSp delSp modSp add mod modNotesTx">
        <pc:chgData name="Ronnel D. Palenzuela" userId="27216d6f-a712-48da-bcb2-613e4bc945ac" providerId="ADAL" clId="{16736750-74B4-184C-AACF-97E7E4B9FAA6}" dt="2024-08-11T08:05:47.119" v="1143" actId="20577"/>
        <pc:sldMkLst>
          <pc:docMk/>
          <pc:sldMk cId="1107698705" sldId="270"/>
        </pc:sldMkLst>
        <pc:spChg chg="mod">
          <ac:chgData name="Ronnel D. Palenzuela" userId="27216d6f-a712-48da-bcb2-613e4bc945ac" providerId="ADAL" clId="{16736750-74B4-184C-AACF-97E7E4B9FAA6}" dt="2024-08-11T07:46:29.276" v="985"/>
          <ac:spMkLst>
            <pc:docMk/>
            <pc:sldMk cId="1107698705" sldId="270"/>
            <ac:spMk id="2" creationId="{1FD87645-D8E6-23DE-A822-448BF1054783}"/>
          </ac:spMkLst>
        </pc:spChg>
        <pc:spChg chg="mod">
          <ac:chgData name="Ronnel D. Palenzuela" userId="27216d6f-a712-48da-bcb2-613e4bc945ac" providerId="ADAL" clId="{16736750-74B4-184C-AACF-97E7E4B9FAA6}" dt="2024-08-11T08:05:47.119" v="1143" actId="20577"/>
          <ac:spMkLst>
            <pc:docMk/>
            <pc:sldMk cId="1107698705" sldId="270"/>
            <ac:spMk id="3" creationId="{F9E9654B-D8E5-22CA-371A-57FADD13842B}"/>
          </ac:spMkLst>
        </pc:spChg>
        <pc:spChg chg="add del">
          <ac:chgData name="Ronnel D. Palenzuela" userId="27216d6f-a712-48da-bcb2-613e4bc945ac" providerId="ADAL" clId="{16736750-74B4-184C-AACF-97E7E4B9FAA6}" dt="2024-08-11T07:47:33" v="994" actId="22"/>
          <ac:spMkLst>
            <pc:docMk/>
            <pc:sldMk cId="1107698705" sldId="270"/>
            <ac:spMk id="5" creationId="{0260329E-59D7-30D5-FD3B-CA26C6DA4CC2}"/>
          </ac:spMkLst>
        </pc:spChg>
        <pc:picChg chg="add del mod">
          <ac:chgData name="Ronnel D. Palenzuela" userId="27216d6f-a712-48da-bcb2-613e4bc945ac" providerId="ADAL" clId="{16736750-74B4-184C-AACF-97E7E4B9FAA6}" dt="2024-08-11T08:04:21.279" v="1113" actId="478"/>
          <ac:picMkLst>
            <pc:docMk/>
            <pc:sldMk cId="1107698705" sldId="270"/>
            <ac:picMk id="6" creationId="{F6F0913D-5280-6557-E0D6-37177696C3FE}"/>
          </ac:picMkLst>
        </pc:picChg>
        <pc:picChg chg="add del mod">
          <ac:chgData name="Ronnel D. Palenzuela" userId="27216d6f-a712-48da-bcb2-613e4bc945ac" providerId="ADAL" clId="{16736750-74B4-184C-AACF-97E7E4B9FAA6}" dt="2024-08-11T08:04:30.393" v="1121" actId="478"/>
          <ac:picMkLst>
            <pc:docMk/>
            <pc:sldMk cId="1107698705" sldId="270"/>
            <ac:picMk id="7" creationId="{73AC98AD-0135-55B1-7582-41B411BF169A}"/>
          </ac:picMkLst>
        </pc:picChg>
        <pc:picChg chg="del">
          <ac:chgData name="Ronnel D. Palenzuela" userId="27216d6f-a712-48da-bcb2-613e4bc945ac" providerId="ADAL" clId="{16736750-74B4-184C-AACF-97E7E4B9FAA6}" dt="2024-08-11T07:46:30.576" v="986" actId="478"/>
          <ac:picMkLst>
            <pc:docMk/>
            <pc:sldMk cId="1107698705" sldId="270"/>
            <ac:picMk id="8" creationId="{0B4C34F2-2634-FB62-A93A-843DDDFAA85D}"/>
          </ac:picMkLst>
        </pc:picChg>
        <pc:picChg chg="del">
          <ac:chgData name="Ronnel D. Palenzuela" userId="27216d6f-a712-48da-bcb2-613e4bc945ac" providerId="ADAL" clId="{16736750-74B4-184C-AACF-97E7E4B9FAA6}" dt="2024-08-11T07:46:30.931" v="987" actId="478"/>
          <ac:picMkLst>
            <pc:docMk/>
            <pc:sldMk cId="1107698705" sldId="270"/>
            <ac:picMk id="9" creationId="{0A80EF80-4C5E-8CE0-3F3B-ECF4BE782924}"/>
          </ac:picMkLst>
        </pc:picChg>
        <pc:picChg chg="add del mod">
          <ac:chgData name="Ronnel D. Palenzuela" userId="27216d6f-a712-48da-bcb2-613e4bc945ac" providerId="ADAL" clId="{16736750-74B4-184C-AACF-97E7E4B9FAA6}" dt="2024-08-11T08:04:21.761" v="1114" actId="478"/>
          <ac:picMkLst>
            <pc:docMk/>
            <pc:sldMk cId="1107698705" sldId="270"/>
            <ac:picMk id="10" creationId="{FB900905-76C3-10D6-5718-53388A3313CC}"/>
          </ac:picMkLst>
        </pc:picChg>
        <pc:picChg chg="del">
          <ac:chgData name="Ronnel D. Palenzuela" userId="27216d6f-a712-48da-bcb2-613e4bc945ac" providerId="ADAL" clId="{16736750-74B4-184C-AACF-97E7E4B9FAA6}" dt="2024-08-11T07:46:31.747" v="989" actId="478"/>
          <ac:picMkLst>
            <pc:docMk/>
            <pc:sldMk cId="1107698705" sldId="270"/>
            <ac:picMk id="11" creationId="{366A9246-6DE2-2DC2-8255-E647DD2BB3B9}"/>
          </ac:picMkLst>
        </pc:picChg>
        <pc:picChg chg="del">
          <ac:chgData name="Ronnel D. Palenzuela" userId="27216d6f-a712-48da-bcb2-613e4bc945ac" providerId="ADAL" clId="{16736750-74B4-184C-AACF-97E7E4B9FAA6}" dt="2024-08-11T07:46:31.281" v="988" actId="478"/>
          <ac:picMkLst>
            <pc:docMk/>
            <pc:sldMk cId="1107698705" sldId="270"/>
            <ac:picMk id="12" creationId="{26BABAC0-44F4-586F-DED0-718E3F89CC72}"/>
          </ac:picMkLst>
        </pc:picChg>
        <pc:picChg chg="add del mod">
          <ac:chgData name="Ronnel D. Palenzuela" userId="27216d6f-a712-48da-bcb2-613e4bc945ac" providerId="ADAL" clId="{16736750-74B4-184C-AACF-97E7E4B9FAA6}" dt="2024-08-11T08:04:34.244" v="1123" actId="478"/>
          <ac:picMkLst>
            <pc:docMk/>
            <pc:sldMk cId="1107698705" sldId="270"/>
            <ac:picMk id="13" creationId="{40D2E8AD-13B2-4451-835B-FE5BF5DE9D4C}"/>
          </ac:picMkLst>
        </pc:picChg>
        <pc:picChg chg="add mod">
          <ac:chgData name="Ronnel D. Palenzuela" userId="27216d6f-a712-48da-bcb2-613e4bc945ac" providerId="ADAL" clId="{16736750-74B4-184C-AACF-97E7E4B9FAA6}" dt="2024-08-11T08:04:58.108" v="1137" actId="1076"/>
          <ac:picMkLst>
            <pc:docMk/>
            <pc:sldMk cId="1107698705" sldId="270"/>
            <ac:picMk id="14" creationId="{DEEFCEAC-1237-459D-26DA-27A3A5A33B86}"/>
          </ac:picMkLst>
        </pc:picChg>
        <pc:picChg chg="add mod">
          <ac:chgData name="Ronnel D. Palenzuela" userId="27216d6f-a712-48da-bcb2-613e4bc945ac" providerId="ADAL" clId="{16736750-74B4-184C-AACF-97E7E4B9FAA6}" dt="2024-08-11T08:04:59.410" v="1138" actId="1076"/>
          <ac:picMkLst>
            <pc:docMk/>
            <pc:sldMk cId="1107698705" sldId="270"/>
            <ac:picMk id="15" creationId="{A5B516AB-1652-AF5A-4C75-50F95BAF6284}"/>
          </ac:picMkLst>
        </pc:picChg>
      </pc:sldChg>
      <pc:sldChg chg="addSp delSp modSp add mod modNotesTx">
        <pc:chgData name="Ronnel D. Palenzuela" userId="27216d6f-a712-48da-bcb2-613e4bc945ac" providerId="ADAL" clId="{16736750-74B4-184C-AACF-97E7E4B9FAA6}" dt="2024-08-11T08:30:17.053" v="1250" actId="20577"/>
        <pc:sldMkLst>
          <pc:docMk/>
          <pc:sldMk cId="4120804606" sldId="271"/>
        </pc:sldMkLst>
        <pc:spChg chg="mod">
          <ac:chgData name="Ronnel D. Palenzuela" userId="27216d6f-a712-48da-bcb2-613e4bc945ac" providerId="ADAL" clId="{16736750-74B4-184C-AACF-97E7E4B9FAA6}" dt="2024-08-11T08:08:21.681" v="1145"/>
          <ac:spMkLst>
            <pc:docMk/>
            <pc:sldMk cId="4120804606" sldId="271"/>
            <ac:spMk id="2" creationId="{1FD87645-D8E6-23DE-A822-448BF1054783}"/>
          </ac:spMkLst>
        </pc:spChg>
        <pc:spChg chg="mod">
          <ac:chgData name="Ronnel D. Palenzuela" userId="27216d6f-a712-48da-bcb2-613e4bc945ac" providerId="ADAL" clId="{16736750-74B4-184C-AACF-97E7E4B9FAA6}" dt="2024-08-11T08:30:17.053" v="1250" actId="20577"/>
          <ac:spMkLst>
            <pc:docMk/>
            <pc:sldMk cId="4120804606" sldId="271"/>
            <ac:spMk id="3" creationId="{F9E9654B-D8E5-22CA-371A-57FADD13842B}"/>
          </ac:spMkLst>
        </pc:spChg>
        <pc:picChg chg="add del mod">
          <ac:chgData name="Ronnel D. Palenzuela" userId="27216d6f-a712-48da-bcb2-613e4bc945ac" providerId="ADAL" clId="{16736750-74B4-184C-AACF-97E7E4B9FAA6}" dt="2024-08-11T08:09:48.461" v="1154" actId="478"/>
          <ac:picMkLst>
            <pc:docMk/>
            <pc:sldMk cId="4120804606" sldId="271"/>
            <ac:picMk id="4" creationId="{05CF3097-3CF3-75ED-05FC-9536932B2EE9}"/>
          </ac:picMkLst>
        </pc:picChg>
        <pc:picChg chg="add del mod">
          <ac:chgData name="Ronnel D. Palenzuela" userId="27216d6f-a712-48da-bcb2-613e4bc945ac" providerId="ADAL" clId="{16736750-74B4-184C-AACF-97E7E4B9FAA6}" dt="2024-08-11T08:18:17.760" v="1203" actId="478"/>
          <ac:picMkLst>
            <pc:docMk/>
            <pc:sldMk cId="4120804606" sldId="271"/>
            <ac:picMk id="5" creationId="{665C9A19-3821-78C6-FC0A-487058CA88E4}"/>
          </ac:picMkLst>
        </pc:picChg>
        <pc:picChg chg="add del mod">
          <ac:chgData name="Ronnel D. Palenzuela" userId="27216d6f-a712-48da-bcb2-613e4bc945ac" providerId="ADAL" clId="{16736750-74B4-184C-AACF-97E7E4B9FAA6}" dt="2024-08-11T08:18:10.881" v="1199" actId="478"/>
          <ac:picMkLst>
            <pc:docMk/>
            <pc:sldMk cId="4120804606" sldId="271"/>
            <ac:picMk id="6" creationId="{571E8300-9783-5EBD-3CC8-5324DBDFD52C}"/>
          </ac:picMkLst>
        </pc:picChg>
        <pc:picChg chg="add del mod">
          <ac:chgData name="Ronnel D. Palenzuela" userId="27216d6f-a712-48da-bcb2-613e4bc945ac" providerId="ADAL" clId="{16736750-74B4-184C-AACF-97E7E4B9FAA6}" dt="2024-08-11T08:19:22.200" v="1207" actId="478"/>
          <ac:picMkLst>
            <pc:docMk/>
            <pc:sldMk cId="4120804606" sldId="271"/>
            <ac:picMk id="7" creationId="{28745F73-0D36-24F7-98C0-E083AC4F1A88}"/>
          </ac:picMkLst>
        </pc:picChg>
        <pc:picChg chg="add mod">
          <ac:chgData name="Ronnel D. Palenzuela" userId="27216d6f-a712-48da-bcb2-613e4bc945ac" providerId="ADAL" clId="{16736750-74B4-184C-AACF-97E7E4B9FAA6}" dt="2024-08-11T08:28:37.501" v="1248" actId="1076"/>
          <ac:picMkLst>
            <pc:docMk/>
            <pc:sldMk cId="4120804606" sldId="271"/>
            <ac:picMk id="8" creationId="{762CEDE9-A9D3-C688-E605-DC73BE380267}"/>
          </ac:picMkLst>
        </pc:picChg>
        <pc:picChg chg="add del mod">
          <ac:chgData name="Ronnel D. Palenzuela" userId="27216d6f-a712-48da-bcb2-613e4bc945ac" providerId="ADAL" clId="{16736750-74B4-184C-AACF-97E7E4B9FAA6}" dt="2024-08-11T08:21:51.715" v="1233" actId="478"/>
          <ac:picMkLst>
            <pc:docMk/>
            <pc:sldMk cId="4120804606" sldId="271"/>
            <ac:picMk id="9" creationId="{B6DAC2B0-EC1A-2208-6BFC-EAB9EA85DF1C}"/>
          </ac:picMkLst>
        </pc:picChg>
        <pc:picChg chg="add mod">
          <ac:chgData name="Ronnel D. Palenzuela" userId="27216d6f-a712-48da-bcb2-613e4bc945ac" providerId="ADAL" clId="{16736750-74B4-184C-AACF-97E7E4B9FAA6}" dt="2024-08-11T08:28:33.027" v="1244" actId="1076"/>
          <ac:picMkLst>
            <pc:docMk/>
            <pc:sldMk cId="4120804606" sldId="271"/>
            <ac:picMk id="11" creationId="{14161C46-4147-A2BC-6E6B-03C93F3A5393}"/>
          </ac:picMkLst>
        </pc:picChg>
        <pc:picChg chg="del">
          <ac:chgData name="Ronnel D. Palenzuela" userId="27216d6f-a712-48da-bcb2-613e4bc945ac" providerId="ADAL" clId="{16736750-74B4-184C-AACF-97E7E4B9FAA6}" dt="2024-08-11T08:08:26.254" v="1146" actId="478"/>
          <ac:picMkLst>
            <pc:docMk/>
            <pc:sldMk cId="4120804606" sldId="271"/>
            <ac:picMk id="14" creationId="{DEEFCEAC-1237-459D-26DA-27A3A5A33B86}"/>
          </ac:picMkLst>
        </pc:picChg>
        <pc:picChg chg="del">
          <ac:chgData name="Ronnel D. Palenzuela" userId="27216d6f-a712-48da-bcb2-613e4bc945ac" providerId="ADAL" clId="{16736750-74B4-184C-AACF-97E7E4B9FAA6}" dt="2024-08-11T08:08:26.809" v="1147" actId="478"/>
          <ac:picMkLst>
            <pc:docMk/>
            <pc:sldMk cId="4120804606" sldId="271"/>
            <ac:picMk id="15" creationId="{A5B516AB-1652-AF5A-4C75-50F95BAF6284}"/>
          </ac:picMkLst>
        </pc:picChg>
      </pc:sldChg>
      <pc:sldChg chg="addSp delSp modSp add mod modNotesTx">
        <pc:chgData name="Ronnel D. Palenzuela" userId="27216d6f-a712-48da-bcb2-613e4bc945ac" providerId="ADAL" clId="{16736750-74B4-184C-AACF-97E7E4B9FAA6}" dt="2024-08-11T08:38:43.052" v="1339" actId="20577"/>
        <pc:sldMkLst>
          <pc:docMk/>
          <pc:sldMk cId="2005021045" sldId="272"/>
        </pc:sldMkLst>
        <pc:spChg chg="mod">
          <ac:chgData name="Ronnel D. Palenzuela" userId="27216d6f-a712-48da-bcb2-613e4bc945ac" providerId="ADAL" clId="{16736750-74B4-184C-AACF-97E7E4B9FAA6}" dt="2024-08-11T08:33:35.166" v="1280" actId="20577"/>
          <ac:spMkLst>
            <pc:docMk/>
            <pc:sldMk cId="2005021045" sldId="272"/>
            <ac:spMk id="2" creationId="{1FD87645-D8E6-23DE-A822-448BF1054783}"/>
          </ac:spMkLst>
        </pc:spChg>
        <pc:spChg chg="mod">
          <ac:chgData name="Ronnel D. Palenzuela" userId="27216d6f-a712-48da-bcb2-613e4bc945ac" providerId="ADAL" clId="{16736750-74B4-184C-AACF-97E7E4B9FAA6}" dt="2024-08-11T08:38:43.052" v="1339" actId="20577"/>
          <ac:spMkLst>
            <pc:docMk/>
            <pc:sldMk cId="2005021045" sldId="272"/>
            <ac:spMk id="3" creationId="{F9E9654B-D8E5-22CA-371A-57FADD13842B}"/>
          </ac:spMkLst>
        </pc:spChg>
        <pc:picChg chg="add mod">
          <ac:chgData name="Ronnel D. Palenzuela" userId="27216d6f-a712-48da-bcb2-613e4bc945ac" providerId="ADAL" clId="{16736750-74B4-184C-AACF-97E7E4B9FAA6}" dt="2024-08-11T08:38:33.161" v="1335" actId="1076"/>
          <ac:picMkLst>
            <pc:docMk/>
            <pc:sldMk cId="2005021045" sldId="272"/>
            <ac:picMk id="4" creationId="{C58E0955-A6E5-3DF9-60B5-434CA13B5223}"/>
          </ac:picMkLst>
        </pc:picChg>
        <pc:picChg chg="add mod">
          <ac:chgData name="Ronnel D. Palenzuela" userId="27216d6f-a712-48da-bcb2-613e4bc945ac" providerId="ADAL" clId="{16736750-74B4-184C-AACF-97E7E4B9FAA6}" dt="2024-08-11T08:38:22.972" v="1329" actId="1076"/>
          <ac:picMkLst>
            <pc:docMk/>
            <pc:sldMk cId="2005021045" sldId="272"/>
            <ac:picMk id="5" creationId="{011B8271-BC30-5D9C-4A14-C6A2BD722232}"/>
          </ac:picMkLst>
        </pc:picChg>
        <pc:picChg chg="add mod">
          <ac:chgData name="Ronnel D. Palenzuela" userId="27216d6f-a712-48da-bcb2-613e4bc945ac" providerId="ADAL" clId="{16736750-74B4-184C-AACF-97E7E4B9FAA6}" dt="2024-08-11T08:38:30.888" v="1333" actId="1076"/>
          <ac:picMkLst>
            <pc:docMk/>
            <pc:sldMk cId="2005021045" sldId="272"/>
            <ac:picMk id="6" creationId="{7318861F-9B77-C07E-C1CE-32F286B82B60}"/>
          </ac:picMkLst>
        </pc:picChg>
        <pc:picChg chg="add mod">
          <ac:chgData name="Ronnel D. Palenzuela" userId="27216d6f-a712-48da-bcb2-613e4bc945ac" providerId="ADAL" clId="{16736750-74B4-184C-AACF-97E7E4B9FAA6}" dt="2024-08-11T08:38:32.013" v="1334" actId="1076"/>
          <ac:picMkLst>
            <pc:docMk/>
            <pc:sldMk cId="2005021045" sldId="272"/>
            <ac:picMk id="7" creationId="{C8697425-57CC-FF65-50F6-27D241D928DA}"/>
          </ac:picMkLst>
        </pc:picChg>
        <pc:picChg chg="del">
          <ac:chgData name="Ronnel D. Palenzuela" userId="27216d6f-a712-48da-bcb2-613e4bc945ac" providerId="ADAL" clId="{16736750-74B4-184C-AACF-97E7E4B9FAA6}" dt="2024-08-11T08:30:57.107" v="1253" actId="478"/>
          <ac:picMkLst>
            <pc:docMk/>
            <pc:sldMk cId="2005021045" sldId="272"/>
            <ac:picMk id="8" creationId="{762CEDE9-A9D3-C688-E605-DC73BE380267}"/>
          </ac:picMkLst>
        </pc:picChg>
        <pc:picChg chg="del">
          <ac:chgData name="Ronnel D. Palenzuela" userId="27216d6f-a712-48da-bcb2-613e4bc945ac" providerId="ADAL" clId="{16736750-74B4-184C-AACF-97E7E4B9FAA6}" dt="2024-08-11T08:30:57.503" v="1254" actId="478"/>
          <ac:picMkLst>
            <pc:docMk/>
            <pc:sldMk cId="2005021045" sldId="272"/>
            <ac:picMk id="11" creationId="{14161C46-4147-A2BC-6E6B-03C93F3A5393}"/>
          </ac:picMkLst>
        </pc:picChg>
      </pc:sldChg>
      <pc:sldChg chg="addSp delSp modSp add mod modNotesTx">
        <pc:chgData name="Ronnel D. Palenzuela" userId="27216d6f-a712-48da-bcb2-613e4bc945ac" providerId="ADAL" clId="{16736750-74B4-184C-AACF-97E7E4B9FAA6}" dt="2024-08-11T09:34:36.582" v="1494" actId="207"/>
        <pc:sldMkLst>
          <pc:docMk/>
          <pc:sldMk cId="716507679" sldId="273"/>
        </pc:sldMkLst>
        <pc:spChg chg="mod">
          <ac:chgData name="Ronnel D. Palenzuela" userId="27216d6f-a712-48da-bcb2-613e4bc945ac" providerId="ADAL" clId="{16736750-74B4-184C-AACF-97E7E4B9FAA6}" dt="2024-08-11T09:27:17.626" v="1447"/>
          <ac:spMkLst>
            <pc:docMk/>
            <pc:sldMk cId="716507679" sldId="273"/>
            <ac:spMk id="2" creationId="{1FD87645-D8E6-23DE-A822-448BF1054783}"/>
          </ac:spMkLst>
        </pc:spChg>
        <pc:spChg chg="mod">
          <ac:chgData name="Ronnel D. Palenzuela" userId="27216d6f-a712-48da-bcb2-613e4bc945ac" providerId="ADAL" clId="{16736750-74B4-184C-AACF-97E7E4B9FAA6}" dt="2024-08-11T09:34:36.582" v="1494" actId="207"/>
          <ac:spMkLst>
            <pc:docMk/>
            <pc:sldMk cId="716507679" sldId="273"/>
            <ac:spMk id="3" creationId="{F9E9654B-D8E5-22CA-371A-57FADD13842B}"/>
          </ac:spMkLst>
        </pc:spChg>
        <pc:picChg chg="del">
          <ac:chgData name="Ronnel D. Palenzuela" userId="27216d6f-a712-48da-bcb2-613e4bc945ac" providerId="ADAL" clId="{16736750-74B4-184C-AACF-97E7E4B9FAA6}" dt="2024-08-11T08:41:45.309" v="1346" actId="478"/>
          <ac:picMkLst>
            <pc:docMk/>
            <pc:sldMk cId="716507679" sldId="273"/>
            <ac:picMk id="4" creationId="{C58E0955-A6E5-3DF9-60B5-434CA13B5223}"/>
          </ac:picMkLst>
        </pc:picChg>
        <pc:picChg chg="del">
          <ac:chgData name="Ronnel D. Palenzuela" userId="27216d6f-a712-48da-bcb2-613e4bc945ac" providerId="ADAL" clId="{16736750-74B4-184C-AACF-97E7E4B9FAA6}" dt="2024-08-11T08:41:44.959" v="1345" actId="478"/>
          <ac:picMkLst>
            <pc:docMk/>
            <pc:sldMk cId="716507679" sldId="273"/>
            <ac:picMk id="5" creationId="{011B8271-BC30-5D9C-4A14-C6A2BD722232}"/>
          </ac:picMkLst>
        </pc:picChg>
        <pc:picChg chg="del">
          <ac:chgData name="Ronnel D. Palenzuela" userId="27216d6f-a712-48da-bcb2-613e4bc945ac" providerId="ADAL" clId="{16736750-74B4-184C-AACF-97E7E4B9FAA6}" dt="2024-08-11T08:41:44.691" v="1344" actId="478"/>
          <ac:picMkLst>
            <pc:docMk/>
            <pc:sldMk cId="716507679" sldId="273"/>
            <ac:picMk id="6" creationId="{7318861F-9B77-C07E-C1CE-32F286B82B60}"/>
          </ac:picMkLst>
        </pc:picChg>
        <pc:picChg chg="del">
          <ac:chgData name="Ronnel D. Palenzuela" userId="27216d6f-a712-48da-bcb2-613e4bc945ac" providerId="ADAL" clId="{16736750-74B4-184C-AACF-97E7E4B9FAA6}" dt="2024-08-11T08:41:44.331" v="1343" actId="478"/>
          <ac:picMkLst>
            <pc:docMk/>
            <pc:sldMk cId="716507679" sldId="273"/>
            <ac:picMk id="7" creationId="{C8697425-57CC-FF65-50F6-27D241D928DA}"/>
          </ac:picMkLst>
        </pc:picChg>
        <pc:picChg chg="add mod">
          <ac:chgData name="Ronnel D. Palenzuela" userId="27216d6f-a712-48da-bcb2-613e4bc945ac" providerId="ADAL" clId="{16736750-74B4-184C-AACF-97E7E4B9FAA6}" dt="2024-08-11T09:33:19.257" v="1478" actId="1076"/>
          <ac:picMkLst>
            <pc:docMk/>
            <pc:sldMk cId="716507679" sldId="273"/>
            <ac:picMk id="8" creationId="{6A41232A-1391-85E0-E984-111E1B99BCB9}"/>
          </ac:picMkLst>
        </pc:picChg>
        <pc:picChg chg="add mod">
          <ac:chgData name="Ronnel D. Palenzuela" userId="27216d6f-a712-48da-bcb2-613e4bc945ac" providerId="ADAL" clId="{16736750-74B4-184C-AACF-97E7E4B9FAA6}" dt="2024-08-11T09:33:17.730" v="1477" actId="1076"/>
          <ac:picMkLst>
            <pc:docMk/>
            <pc:sldMk cId="716507679" sldId="273"/>
            <ac:picMk id="9" creationId="{EC279DBC-B987-F36B-2CF3-861842904062}"/>
          </ac:picMkLst>
        </pc:picChg>
      </pc:sldChg>
      <pc:sldChg chg="modSp add del mod">
        <pc:chgData name="Ronnel D. Palenzuela" userId="27216d6f-a712-48da-bcb2-613e4bc945ac" providerId="ADAL" clId="{16736750-74B4-184C-AACF-97E7E4B9FAA6}" dt="2024-08-11T09:23:48.477" v="1385" actId="2696"/>
        <pc:sldMkLst>
          <pc:docMk/>
          <pc:sldMk cId="1830806133" sldId="274"/>
        </pc:sldMkLst>
        <pc:spChg chg="mod">
          <ac:chgData name="Ronnel D. Palenzuela" userId="27216d6f-a712-48da-bcb2-613e4bc945ac" providerId="ADAL" clId="{16736750-74B4-184C-AACF-97E7E4B9FAA6}" dt="2024-08-11T09:23:37.355" v="1382" actId="1076"/>
          <ac:spMkLst>
            <pc:docMk/>
            <pc:sldMk cId="1830806133" sldId="274"/>
            <ac:spMk id="2" creationId="{1FD87645-D8E6-23DE-A822-448BF1054783}"/>
          </ac:spMkLst>
        </pc:spChg>
      </pc:sldChg>
      <pc:sldChg chg="addSp delSp modSp new add del mod modShow">
        <pc:chgData name="Ronnel D. Palenzuela" userId="27216d6f-a712-48da-bcb2-613e4bc945ac" providerId="ADAL" clId="{16736750-74B4-184C-AACF-97E7E4B9FAA6}" dt="2024-08-12T01:08:08.349" v="2627" actId="478"/>
        <pc:sldMkLst>
          <pc:docMk/>
          <pc:sldMk cId="4070147815" sldId="275"/>
        </pc:sldMkLst>
        <pc:spChg chg="mod">
          <ac:chgData name="Ronnel D. Palenzuela" userId="27216d6f-a712-48da-bcb2-613e4bc945ac" providerId="ADAL" clId="{16736750-74B4-184C-AACF-97E7E4B9FAA6}" dt="2024-08-11T09:23:54.422" v="1398" actId="207"/>
          <ac:spMkLst>
            <pc:docMk/>
            <pc:sldMk cId="4070147815" sldId="275"/>
            <ac:spMk id="2" creationId="{72D16057-EC3B-FB8F-5DA4-3B5CAD5F2095}"/>
          </ac:spMkLst>
        </pc:spChg>
        <pc:spChg chg="del">
          <ac:chgData name="Ronnel D. Palenzuela" userId="27216d6f-a712-48da-bcb2-613e4bc945ac" providerId="ADAL" clId="{16736750-74B4-184C-AACF-97E7E4B9FAA6}" dt="2024-08-11T09:25:00.857" v="1434" actId="478"/>
          <ac:spMkLst>
            <pc:docMk/>
            <pc:sldMk cId="4070147815" sldId="275"/>
            <ac:spMk id="3" creationId="{61C2E07B-D7DC-27D2-F796-78B79090AD46}"/>
          </ac:spMkLst>
        </pc:spChg>
        <pc:spChg chg="del mod">
          <ac:chgData name="Ronnel D. Palenzuela" userId="27216d6f-a712-48da-bcb2-613e4bc945ac" providerId="ADAL" clId="{16736750-74B4-184C-AACF-97E7E4B9FAA6}" dt="2024-08-11T09:25:04.168" v="1436" actId="478"/>
          <ac:spMkLst>
            <pc:docMk/>
            <pc:sldMk cId="4070147815" sldId="275"/>
            <ac:spMk id="4" creationId="{BFAA05E5-3AFA-16A4-35BE-E3698034E94A}"/>
          </ac:spMkLst>
        </pc:spChg>
        <pc:spChg chg="del">
          <ac:chgData name="Ronnel D. Palenzuela" userId="27216d6f-a712-48da-bcb2-613e4bc945ac" providerId="ADAL" clId="{16736750-74B4-184C-AACF-97E7E4B9FAA6}" dt="2024-08-11T09:25:02.528" v="1435" actId="478"/>
          <ac:spMkLst>
            <pc:docMk/>
            <pc:sldMk cId="4070147815" sldId="275"/>
            <ac:spMk id="5" creationId="{9090BE7E-E541-40F4-CAB7-4ED9ED41B3E7}"/>
          </ac:spMkLst>
        </pc:spChg>
        <pc:spChg chg="del">
          <ac:chgData name="Ronnel D. Palenzuela" userId="27216d6f-a712-48da-bcb2-613e4bc945ac" providerId="ADAL" clId="{16736750-74B4-184C-AACF-97E7E4B9FAA6}" dt="2024-08-11T09:25:06.438" v="1437" actId="478"/>
          <ac:spMkLst>
            <pc:docMk/>
            <pc:sldMk cId="4070147815" sldId="275"/>
            <ac:spMk id="6" creationId="{AAD5694D-5962-5E7B-910A-644A4450844C}"/>
          </ac:spMkLst>
        </pc:spChg>
        <pc:picChg chg="add mod">
          <ac:chgData name="Ronnel D. Palenzuela" userId="27216d6f-a712-48da-bcb2-613e4bc945ac" providerId="ADAL" clId="{16736750-74B4-184C-AACF-97E7E4B9FAA6}" dt="2024-08-11T09:25:08.382" v="1439" actId="1076"/>
          <ac:picMkLst>
            <pc:docMk/>
            <pc:sldMk cId="4070147815" sldId="275"/>
            <ac:picMk id="7" creationId="{99864649-FA50-6FFA-B187-2476F03C0B8A}"/>
          </ac:picMkLst>
        </pc:picChg>
        <pc:picChg chg="add mod">
          <ac:chgData name="Ronnel D. Palenzuela" userId="27216d6f-a712-48da-bcb2-613e4bc945ac" providerId="ADAL" clId="{16736750-74B4-184C-AACF-97E7E4B9FAA6}" dt="2024-08-11T09:25:23.798" v="1441" actId="1076"/>
          <ac:picMkLst>
            <pc:docMk/>
            <pc:sldMk cId="4070147815" sldId="275"/>
            <ac:picMk id="8" creationId="{D3D96A7B-3E18-8096-4822-82F2190AA200}"/>
          </ac:picMkLst>
        </pc:picChg>
        <pc:picChg chg="add mod">
          <ac:chgData name="Ronnel D. Palenzuela" userId="27216d6f-a712-48da-bcb2-613e4bc945ac" providerId="ADAL" clId="{16736750-74B4-184C-AACF-97E7E4B9FAA6}" dt="2024-08-11T09:26:15.599" v="1444" actId="1076"/>
          <ac:picMkLst>
            <pc:docMk/>
            <pc:sldMk cId="4070147815" sldId="275"/>
            <ac:picMk id="9" creationId="{DC8ADF69-4686-1FA6-97CE-7E914C4105AC}"/>
          </ac:picMkLst>
        </pc:picChg>
        <pc:picChg chg="add del mod">
          <ac:chgData name="Ronnel D. Palenzuela" userId="27216d6f-a712-48da-bcb2-613e4bc945ac" providerId="ADAL" clId="{16736750-74B4-184C-AACF-97E7E4B9FAA6}" dt="2024-08-12T01:08:08.349" v="2627" actId="478"/>
          <ac:picMkLst>
            <pc:docMk/>
            <pc:sldMk cId="4070147815" sldId="275"/>
            <ac:picMk id="10" creationId="{D6F205F6-07AF-131A-C9BC-55B5083256ED}"/>
          </ac:picMkLst>
        </pc:picChg>
      </pc:sldChg>
      <pc:sldChg chg="addSp delSp modSp add mod modNotesTx">
        <pc:chgData name="Ronnel D. Palenzuela" userId="27216d6f-a712-48da-bcb2-613e4bc945ac" providerId="ADAL" clId="{16736750-74B4-184C-AACF-97E7E4B9FAA6}" dt="2024-08-11T09:37:58.074" v="1526" actId="20577"/>
        <pc:sldMkLst>
          <pc:docMk/>
          <pc:sldMk cId="3621742425" sldId="276"/>
        </pc:sldMkLst>
        <pc:spChg chg="mod">
          <ac:chgData name="Ronnel D. Palenzuela" userId="27216d6f-a712-48da-bcb2-613e4bc945ac" providerId="ADAL" clId="{16736750-74B4-184C-AACF-97E7E4B9FAA6}" dt="2024-08-11T09:36:08.788" v="1507"/>
          <ac:spMkLst>
            <pc:docMk/>
            <pc:sldMk cId="3621742425" sldId="276"/>
            <ac:spMk id="2" creationId="{1FD87645-D8E6-23DE-A822-448BF1054783}"/>
          </ac:spMkLst>
        </pc:spChg>
        <pc:spChg chg="mod">
          <ac:chgData name="Ronnel D. Palenzuela" userId="27216d6f-a712-48da-bcb2-613e4bc945ac" providerId="ADAL" clId="{16736750-74B4-184C-AACF-97E7E4B9FAA6}" dt="2024-08-11T09:37:58.074" v="1526" actId="20577"/>
          <ac:spMkLst>
            <pc:docMk/>
            <pc:sldMk cId="3621742425" sldId="276"/>
            <ac:spMk id="3" creationId="{F9E9654B-D8E5-22CA-371A-57FADD13842B}"/>
          </ac:spMkLst>
        </pc:spChg>
        <pc:picChg chg="add mod">
          <ac:chgData name="Ronnel D. Palenzuela" userId="27216d6f-a712-48da-bcb2-613e4bc945ac" providerId="ADAL" clId="{16736750-74B4-184C-AACF-97E7E4B9FAA6}" dt="2024-08-11T09:36:18.848" v="1513" actId="1076"/>
          <ac:picMkLst>
            <pc:docMk/>
            <pc:sldMk cId="3621742425" sldId="276"/>
            <ac:picMk id="4" creationId="{7D236930-8DEA-71E6-6EFE-32878ED88FCB}"/>
          </ac:picMkLst>
        </pc:picChg>
        <pc:picChg chg="add mod">
          <ac:chgData name="Ronnel D. Palenzuela" userId="27216d6f-a712-48da-bcb2-613e4bc945ac" providerId="ADAL" clId="{16736750-74B4-184C-AACF-97E7E4B9FAA6}" dt="2024-08-11T09:36:21.005" v="1514" actId="1076"/>
          <ac:picMkLst>
            <pc:docMk/>
            <pc:sldMk cId="3621742425" sldId="276"/>
            <ac:picMk id="5" creationId="{48A92B06-E8F1-465B-BA38-C701071C2CB0}"/>
          </ac:picMkLst>
        </pc:picChg>
        <pc:picChg chg="del">
          <ac:chgData name="Ronnel D. Palenzuela" userId="27216d6f-a712-48da-bcb2-613e4bc945ac" providerId="ADAL" clId="{16736750-74B4-184C-AACF-97E7E4B9FAA6}" dt="2024-08-11T09:35:36.078" v="1496" actId="478"/>
          <ac:picMkLst>
            <pc:docMk/>
            <pc:sldMk cId="3621742425" sldId="276"/>
            <ac:picMk id="8" creationId="{6A41232A-1391-85E0-E984-111E1B99BCB9}"/>
          </ac:picMkLst>
        </pc:picChg>
        <pc:picChg chg="del">
          <ac:chgData name="Ronnel D. Palenzuela" userId="27216d6f-a712-48da-bcb2-613e4bc945ac" providerId="ADAL" clId="{16736750-74B4-184C-AACF-97E7E4B9FAA6}" dt="2024-08-11T09:35:36.389" v="1497" actId="478"/>
          <ac:picMkLst>
            <pc:docMk/>
            <pc:sldMk cId="3621742425" sldId="276"/>
            <ac:picMk id="9" creationId="{EC279DBC-B987-F36B-2CF3-861842904062}"/>
          </ac:picMkLst>
        </pc:picChg>
      </pc:sldChg>
      <pc:sldChg chg="addSp delSp modSp add del mod modNotesTx">
        <pc:chgData name="Ronnel D. Palenzuela" userId="27216d6f-a712-48da-bcb2-613e4bc945ac" providerId="ADAL" clId="{16736750-74B4-184C-AACF-97E7E4B9FAA6}" dt="2024-08-11T10:21:41.293" v="1630"/>
        <pc:sldMkLst>
          <pc:docMk/>
          <pc:sldMk cId="908275361" sldId="277"/>
        </pc:sldMkLst>
        <pc:spChg chg="mod">
          <ac:chgData name="Ronnel D. Palenzuela" userId="27216d6f-a712-48da-bcb2-613e4bc945ac" providerId="ADAL" clId="{16736750-74B4-184C-AACF-97E7E4B9FAA6}" dt="2024-08-11T10:17:35.535" v="1565" actId="20577"/>
          <ac:spMkLst>
            <pc:docMk/>
            <pc:sldMk cId="908275361" sldId="277"/>
            <ac:spMk id="2" creationId="{1FD87645-D8E6-23DE-A822-448BF1054783}"/>
          </ac:spMkLst>
        </pc:spChg>
        <pc:spChg chg="mod">
          <ac:chgData name="Ronnel D. Palenzuela" userId="27216d6f-a712-48da-bcb2-613e4bc945ac" providerId="ADAL" clId="{16736750-74B4-184C-AACF-97E7E4B9FAA6}" dt="2024-08-11T10:19:03.303" v="1605" actId="207"/>
          <ac:spMkLst>
            <pc:docMk/>
            <pc:sldMk cId="908275361" sldId="277"/>
            <ac:spMk id="3" creationId="{F9E9654B-D8E5-22CA-371A-57FADD13842B}"/>
          </ac:spMkLst>
        </pc:spChg>
        <pc:picChg chg="del">
          <ac:chgData name="Ronnel D. Palenzuela" userId="27216d6f-a712-48da-bcb2-613e4bc945ac" providerId="ADAL" clId="{16736750-74B4-184C-AACF-97E7E4B9FAA6}" dt="2024-08-11T10:12:20.490" v="1529" actId="478"/>
          <ac:picMkLst>
            <pc:docMk/>
            <pc:sldMk cId="908275361" sldId="277"/>
            <ac:picMk id="4" creationId="{7D236930-8DEA-71E6-6EFE-32878ED88FCB}"/>
          </ac:picMkLst>
        </pc:picChg>
        <pc:picChg chg="del">
          <ac:chgData name="Ronnel D. Palenzuela" userId="27216d6f-a712-48da-bcb2-613e4bc945ac" providerId="ADAL" clId="{16736750-74B4-184C-AACF-97E7E4B9FAA6}" dt="2024-08-11T10:12:20.868" v="1530" actId="478"/>
          <ac:picMkLst>
            <pc:docMk/>
            <pc:sldMk cId="908275361" sldId="277"/>
            <ac:picMk id="5" creationId="{48A92B06-E8F1-465B-BA38-C701071C2CB0}"/>
          </ac:picMkLst>
        </pc:picChg>
        <pc:picChg chg="add del mod">
          <ac:chgData name="Ronnel D. Palenzuela" userId="27216d6f-a712-48da-bcb2-613e4bc945ac" providerId="ADAL" clId="{16736750-74B4-184C-AACF-97E7E4B9FAA6}" dt="2024-08-11T10:17:55.266" v="1566" actId="478"/>
          <ac:picMkLst>
            <pc:docMk/>
            <pc:sldMk cId="908275361" sldId="277"/>
            <ac:picMk id="6" creationId="{95424F7C-61E3-7971-3ED3-0E45DFC06ACC}"/>
          </ac:picMkLst>
        </pc:picChg>
        <pc:picChg chg="add mod">
          <ac:chgData name="Ronnel D. Palenzuela" userId="27216d6f-a712-48da-bcb2-613e4bc945ac" providerId="ADAL" clId="{16736750-74B4-184C-AACF-97E7E4B9FAA6}" dt="2024-08-11T10:18:17.368" v="1576" actId="1076"/>
          <ac:picMkLst>
            <pc:docMk/>
            <pc:sldMk cId="908275361" sldId="277"/>
            <ac:picMk id="7" creationId="{9516A05D-894B-7EC0-51E9-33F7A244CA5D}"/>
          </ac:picMkLst>
        </pc:picChg>
        <pc:picChg chg="add mod">
          <ac:chgData name="Ronnel D. Palenzuela" userId="27216d6f-a712-48da-bcb2-613e4bc945ac" providerId="ADAL" clId="{16736750-74B4-184C-AACF-97E7E4B9FAA6}" dt="2024-08-11T10:18:22.970" v="1580" actId="14100"/>
          <ac:picMkLst>
            <pc:docMk/>
            <pc:sldMk cId="908275361" sldId="277"/>
            <ac:picMk id="8" creationId="{597AEF6E-CBAA-343D-A111-EC13F3B7896F}"/>
          </ac:picMkLst>
        </pc:picChg>
      </pc:sldChg>
      <pc:sldChg chg="addSp delSp modSp add mod modNotesTx">
        <pc:chgData name="Ronnel D. Palenzuela" userId="27216d6f-a712-48da-bcb2-613e4bc945ac" providerId="ADAL" clId="{16736750-74B4-184C-AACF-97E7E4B9FAA6}" dt="2024-08-11T10:29:24.402" v="1741" actId="1076"/>
        <pc:sldMkLst>
          <pc:docMk/>
          <pc:sldMk cId="928633288" sldId="278"/>
        </pc:sldMkLst>
        <pc:spChg chg="mod">
          <ac:chgData name="Ronnel D. Palenzuela" userId="27216d6f-a712-48da-bcb2-613e4bc945ac" providerId="ADAL" clId="{16736750-74B4-184C-AACF-97E7E4B9FAA6}" dt="2024-08-11T10:22:14.060" v="1661" actId="20577"/>
          <ac:spMkLst>
            <pc:docMk/>
            <pc:sldMk cId="928633288" sldId="278"/>
            <ac:spMk id="2" creationId="{1FD87645-D8E6-23DE-A822-448BF1054783}"/>
          </ac:spMkLst>
        </pc:spChg>
        <pc:spChg chg="mod">
          <ac:chgData name="Ronnel D. Palenzuela" userId="27216d6f-a712-48da-bcb2-613e4bc945ac" providerId="ADAL" clId="{16736750-74B4-184C-AACF-97E7E4B9FAA6}" dt="2024-08-11T10:28:32.158" v="1730" actId="207"/>
          <ac:spMkLst>
            <pc:docMk/>
            <pc:sldMk cId="928633288" sldId="278"/>
            <ac:spMk id="3" creationId="{F9E9654B-D8E5-22CA-371A-57FADD13842B}"/>
          </ac:spMkLst>
        </pc:spChg>
        <pc:picChg chg="add mod">
          <ac:chgData name="Ronnel D. Palenzuela" userId="27216d6f-a712-48da-bcb2-613e4bc945ac" providerId="ADAL" clId="{16736750-74B4-184C-AACF-97E7E4B9FAA6}" dt="2024-08-11T10:29:23.562" v="1740" actId="1076"/>
          <ac:picMkLst>
            <pc:docMk/>
            <pc:sldMk cId="928633288" sldId="278"/>
            <ac:picMk id="4" creationId="{52F48CE9-2A4C-9BB0-0621-C561F6B91A33}"/>
          </ac:picMkLst>
        </pc:picChg>
        <pc:picChg chg="add mod">
          <ac:chgData name="Ronnel D. Palenzuela" userId="27216d6f-a712-48da-bcb2-613e4bc945ac" providerId="ADAL" clId="{16736750-74B4-184C-AACF-97E7E4B9FAA6}" dt="2024-08-11T10:29:24.402" v="1741" actId="1076"/>
          <ac:picMkLst>
            <pc:docMk/>
            <pc:sldMk cId="928633288" sldId="278"/>
            <ac:picMk id="5" creationId="{59B35BCD-7340-3A02-2CB8-2FBE0A617B62}"/>
          </ac:picMkLst>
        </pc:picChg>
        <pc:picChg chg="del">
          <ac:chgData name="Ronnel D. Palenzuela" userId="27216d6f-a712-48da-bcb2-613e4bc945ac" providerId="ADAL" clId="{16736750-74B4-184C-AACF-97E7E4B9FAA6}" dt="2024-08-11T10:22:22.851" v="1662" actId="478"/>
          <ac:picMkLst>
            <pc:docMk/>
            <pc:sldMk cId="928633288" sldId="278"/>
            <ac:picMk id="7" creationId="{9516A05D-894B-7EC0-51E9-33F7A244CA5D}"/>
          </ac:picMkLst>
        </pc:picChg>
        <pc:picChg chg="del">
          <ac:chgData name="Ronnel D. Palenzuela" userId="27216d6f-a712-48da-bcb2-613e4bc945ac" providerId="ADAL" clId="{16736750-74B4-184C-AACF-97E7E4B9FAA6}" dt="2024-08-11T10:22:24.031" v="1663" actId="478"/>
          <ac:picMkLst>
            <pc:docMk/>
            <pc:sldMk cId="928633288" sldId="278"/>
            <ac:picMk id="8" creationId="{597AEF6E-CBAA-343D-A111-EC13F3B7896F}"/>
          </ac:picMkLst>
        </pc:picChg>
      </pc:sldChg>
      <pc:sldChg chg="addSp delSp modSp add mod modNotesTx">
        <pc:chgData name="Ronnel D. Palenzuela" userId="27216d6f-a712-48da-bcb2-613e4bc945ac" providerId="ADAL" clId="{16736750-74B4-184C-AACF-97E7E4B9FAA6}" dt="2024-08-11T10:50:20.515" v="1826" actId="1076"/>
        <pc:sldMkLst>
          <pc:docMk/>
          <pc:sldMk cId="2220697961" sldId="279"/>
        </pc:sldMkLst>
        <pc:spChg chg="mod">
          <ac:chgData name="Ronnel D. Palenzuela" userId="27216d6f-a712-48da-bcb2-613e4bc945ac" providerId="ADAL" clId="{16736750-74B4-184C-AACF-97E7E4B9FAA6}" dt="2024-08-11T10:33:50.865" v="1743"/>
          <ac:spMkLst>
            <pc:docMk/>
            <pc:sldMk cId="2220697961" sldId="279"/>
            <ac:spMk id="2" creationId="{1FD87645-D8E6-23DE-A822-448BF1054783}"/>
          </ac:spMkLst>
        </pc:spChg>
        <pc:spChg chg="mod">
          <ac:chgData name="Ronnel D. Palenzuela" userId="27216d6f-a712-48da-bcb2-613e4bc945ac" providerId="ADAL" clId="{16736750-74B4-184C-AACF-97E7E4B9FAA6}" dt="2024-08-11T10:36:20.786" v="1790"/>
          <ac:spMkLst>
            <pc:docMk/>
            <pc:sldMk cId="2220697961" sldId="279"/>
            <ac:spMk id="3" creationId="{F9E9654B-D8E5-22CA-371A-57FADD13842B}"/>
          </ac:spMkLst>
        </pc:spChg>
        <pc:picChg chg="del">
          <ac:chgData name="Ronnel D. Palenzuela" userId="27216d6f-a712-48da-bcb2-613e4bc945ac" providerId="ADAL" clId="{16736750-74B4-184C-AACF-97E7E4B9FAA6}" dt="2024-08-11T10:33:52.820" v="1744" actId="478"/>
          <ac:picMkLst>
            <pc:docMk/>
            <pc:sldMk cId="2220697961" sldId="279"/>
            <ac:picMk id="4" creationId="{52F48CE9-2A4C-9BB0-0621-C561F6B91A33}"/>
          </ac:picMkLst>
        </pc:picChg>
        <pc:picChg chg="del">
          <ac:chgData name="Ronnel D. Palenzuela" userId="27216d6f-a712-48da-bcb2-613e4bc945ac" providerId="ADAL" clId="{16736750-74B4-184C-AACF-97E7E4B9FAA6}" dt="2024-08-11T10:33:53.161" v="1745" actId="478"/>
          <ac:picMkLst>
            <pc:docMk/>
            <pc:sldMk cId="2220697961" sldId="279"/>
            <ac:picMk id="5" creationId="{59B35BCD-7340-3A02-2CB8-2FBE0A617B62}"/>
          </ac:picMkLst>
        </pc:picChg>
        <pc:picChg chg="add del mod">
          <ac:chgData name="Ronnel D. Palenzuela" userId="27216d6f-a712-48da-bcb2-613e4bc945ac" providerId="ADAL" clId="{16736750-74B4-184C-AACF-97E7E4B9FAA6}" dt="2024-08-11T10:35:17.454" v="1755" actId="478"/>
          <ac:picMkLst>
            <pc:docMk/>
            <pc:sldMk cId="2220697961" sldId="279"/>
            <ac:picMk id="6" creationId="{444F1BE0-3550-1DD3-6280-D3193130D524}"/>
          </ac:picMkLst>
        </pc:picChg>
        <pc:picChg chg="add mod">
          <ac:chgData name="Ronnel D. Palenzuela" userId="27216d6f-a712-48da-bcb2-613e4bc945ac" providerId="ADAL" clId="{16736750-74B4-184C-AACF-97E7E4B9FAA6}" dt="2024-08-11T10:50:20.515" v="1826" actId="1076"/>
          <ac:picMkLst>
            <pc:docMk/>
            <pc:sldMk cId="2220697961" sldId="279"/>
            <ac:picMk id="7" creationId="{BFD45AA0-5DC9-0774-19EF-195C6A1F5405}"/>
          </ac:picMkLst>
        </pc:picChg>
      </pc:sldChg>
      <pc:sldChg chg="addSp delSp modSp add mod modNotesTx">
        <pc:chgData name="Ronnel D. Palenzuela" userId="27216d6f-a712-48da-bcb2-613e4bc945ac" providerId="ADAL" clId="{16736750-74B4-184C-AACF-97E7E4B9FAA6}" dt="2024-08-11T11:02:07.030" v="1881"/>
        <pc:sldMkLst>
          <pc:docMk/>
          <pc:sldMk cId="2456681114" sldId="280"/>
        </pc:sldMkLst>
        <pc:spChg chg="mod">
          <ac:chgData name="Ronnel D. Palenzuela" userId="27216d6f-a712-48da-bcb2-613e4bc945ac" providerId="ADAL" clId="{16736750-74B4-184C-AACF-97E7E4B9FAA6}" dt="2024-08-11T10:50:13.888" v="1824" actId="20577"/>
          <ac:spMkLst>
            <pc:docMk/>
            <pc:sldMk cId="2456681114" sldId="280"/>
            <ac:spMk id="2" creationId="{1FD87645-D8E6-23DE-A822-448BF1054783}"/>
          </ac:spMkLst>
        </pc:spChg>
        <pc:spChg chg="mod">
          <ac:chgData name="Ronnel D. Palenzuela" userId="27216d6f-a712-48da-bcb2-613e4bc945ac" providerId="ADAL" clId="{16736750-74B4-184C-AACF-97E7E4B9FAA6}" dt="2024-08-11T11:01:42.294" v="1880" actId="27636"/>
          <ac:spMkLst>
            <pc:docMk/>
            <pc:sldMk cId="2456681114" sldId="280"/>
            <ac:spMk id="3" creationId="{F9E9654B-D8E5-22CA-371A-57FADD13842B}"/>
          </ac:spMkLst>
        </pc:spChg>
        <pc:picChg chg="add mod">
          <ac:chgData name="Ronnel D. Palenzuela" userId="27216d6f-a712-48da-bcb2-613e4bc945ac" providerId="ADAL" clId="{16736750-74B4-184C-AACF-97E7E4B9FAA6}" dt="2024-08-11T10:52:05.480" v="1866" actId="1076"/>
          <ac:picMkLst>
            <pc:docMk/>
            <pc:sldMk cId="2456681114" sldId="280"/>
            <ac:picMk id="4" creationId="{73833336-6A94-55AD-10D0-0089D9921599}"/>
          </ac:picMkLst>
        </pc:picChg>
        <pc:picChg chg="add mod">
          <ac:chgData name="Ronnel D. Palenzuela" userId="27216d6f-a712-48da-bcb2-613e4bc945ac" providerId="ADAL" clId="{16736750-74B4-184C-AACF-97E7E4B9FAA6}" dt="2024-08-11T10:52:07.011" v="1867" actId="1076"/>
          <ac:picMkLst>
            <pc:docMk/>
            <pc:sldMk cId="2456681114" sldId="280"/>
            <ac:picMk id="5" creationId="{A413D30E-4FEC-659F-7A93-6D8C19127C82}"/>
          </ac:picMkLst>
        </pc:picChg>
        <pc:picChg chg="del">
          <ac:chgData name="Ronnel D. Palenzuela" userId="27216d6f-a712-48da-bcb2-613e4bc945ac" providerId="ADAL" clId="{16736750-74B4-184C-AACF-97E7E4B9FAA6}" dt="2024-08-11T10:50:15.693" v="1825" actId="478"/>
          <ac:picMkLst>
            <pc:docMk/>
            <pc:sldMk cId="2456681114" sldId="280"/>
            <ac:picMk id="7" creationId="{BFD45AA0-5DC9-0774-19EF-195C6A1F5405}"/>
          </ac:picMkLst>
        </pc:picChg>
      </pc:sldChg>
      <pc:sldChg chg="addSp delSp modSp add mod modNotesTx">
        <pc:chgData name="Ronnel D. Palenzuela" userId="27216d6f-a712-48da-bcb2-613e4bc945ac" providerId="ADAL" clId="{16736750-74B4-184C-AACF-97E7E4B9FAA6}" dt="2024-08-11T11:25:32.352" v="2048" actId="1076"/>
        <pc:sldMkLst>
          <pc:docMk/>
          <pc:sldMk cId="1557213172" sldId="281"/>
        </pc:sldMkLst>
        <pc:spChg chg="mod">
          <ac:chgData name="Ronnel D. Palenzuela" userId="27216d6f-a712-48da-bcb2-613e4bc945ac" providerId="ADAL" clId="{16736750-74B4-184C-AACF-97E7E4B9FAA6}" dt="2024-08-11T11:15:51.541" v="1975" actId="20577"/>
          <ac:spMkLst>
            <pc:docMk/>
            <pc:sldMk cId="1557213172" sldId="281"/>
            <ac:spMk id="2" creationId="{1FD87645-D8E6-23DE-A822-448BF1054783}"/>
          </ac:spMkLst>
        </pc:spChg>
        <pc:spChg chg="mod">
          <ac:chgData name="Ronnel D. Palenzuela" userId="27216d6f-a712-48da-bcb2-613e4bc945ac" providerId="ADAL" clId="{16736750-74B4-184C-AACF-97E7E4B9FAA6}" dt="2024-08-11T11:16:45.122" v="2003" actId="207"/>
          <ac:spMkLst>
            <pc:docMk/>
            <pc:sldMk cId="1557213172" sldId="281"/>
            <ac:spMk id="3" creationId="{F9E9654B-D8E5-22CA-371A-57FADD13842B}"/>
          </ac:spMkLst>
        </pc:spChg>
        <pc:picChg chg="del">
          <ac:chgData name="Ronnel D. Palenzuela" userId="27216d6f-a712-48da-bcb2-613e4bc945ac" providerId="ADAL" clId="{16736750-74B4-184C-AACF-97E7E4B9FAA6}" dt="2024-08-11T10:58:22.444" v="1871" actId="478"/>
          <ac:picMkLst>
            <pc:docMk/>
            <pc:sldMk cId="1557213172" sldId="281"/>
            <ac:picMk id="4" creationId="{73833336-6A94-55AD-10D0-0089D9921599}"/>
          </ac:picMkLst>
        </pc:picChg>
        <pc:picChg chg="del">
          <ac:chgData name="Ronnel D. Palenzuela" userId="27216d6f-a712-48da-bcb2-613e4bc945ac" providerId="ADAL" clId="{16736750-74B4-184C-AACF-97E7E4B9FAA6}" dt="2024-08-11T10:58:21.160" v="1870" actId="478"/>
          <ac:picMkLst>
            <pc:docMk/>
            <pc:sldMk cId="1557213172" sldId="281"/>
            <ac:picMk id="5" creationId="{A413D30E-4FEC-659F-7A93-6D8C19127C82}"/>
          </ac:picMkLst>
        </pc:picChg>
        <pc:picChg chg="add del mod">
          <ac:chgData name="Ronnel D. Palenzuela" userId="27216d6f-a712-48da-bcb2-613e4bc945ac" providerId="ADAL" clId="{16736750-74B4-184C-AACF-97E7E4B9FAA6}" dt="2024-08-11T11:23:21.071" v="2009" actId="478"/>
          <ac:picMkLst>
            <pc:docMk/>
            <pc:sldMk cId="1557213172" sldId="281"/>
            <ac:picMk id="6" creationId="{852FA35F-6B76-3ACC-4F39-F65EF2740076}"/>
          </ac:picMkLst>
        </pc:picChg>
        <pc:picChg chg="add mod">
          <ac:chgData name="Ronnel D. Palenzuela" userId="27216d6f-a712-48da-bcb2-613e4bc945ac" providerId="ADAL" clId="{16736750-74B4-184C-AACF-97E7E4B9FAA6}" dt="2024-08-11T11:25:32.352" v="2048" actId="1076"/>
          <ac:picMkLst>
            <pc:docMk/>
            <pc:sldMk cId="1557213172" sldId="281"/>
            <ac:picMk id="7" creationId="{C0442B70-B5E1-0D06-9A6B-2C529318C43C}"/>
          </ac:picMkLst>
        </pc:picChg>
        <pc:picChg chg="add mod">
          <ac:chgData name="Ronnel D. Palenzuela" userId="27216d6f-a712-48da-bcb2-613e4bc945ac" providerId="ADAL" clId="{16736750-74B4-184C-AACF-97E7E4B9FAA6}" dt="2024-08-11T11:25:25.205" v="2043" actId="1076"/>
          <ac:picMkLst>
            <pc:docMk/>
            <pc:sldMk cId="1557213172" sldId="281"/>
            <ac:picMk id="8" creationId="{2E2C6D27-AF3A-A4C2-F435-87D1586FAACA}"/>
          </ac:picMkLst>
        </pc:picChg>
        <pc:picChg chg="add mod">
          <ac:chgData name="Ronnel D. Palenzuela" userId="27216d6f-a712-48da-bcb2-613e4bc945ac" providerId="ADAL" clId="{16736750-74B4-184C-AACF-97E7E4B9FAA6}" dt="2024-08-11T11:25:26.120" v="2044" actId="1076"/>
          <ac:picMkLst>
            <pc:docMk/>
            <pc:sldMk cId="1557213172" sldId="281"/>
            <ac:picMk id="9" creationId="{18FD6C3D-98D6-CC9C-69FF-706FEBC56D5E}"/>
          </ac:picMkLst>
        </pc:picChg>
      </pc:sldChg>
      <pc:sldChg chg="addSp delSp modSp add mod modNotesTx">
        <pc:chgData name="Ronnel D. Palenzuela" userId="27216d6f-a712-48da-bcb2-613e4bc945ac" providerId="ADAL" clId="{16736750-74B4-184C-AACF-97E7E4B9FAA6}" dt="2024-08-11T11:38:34.643" v="2166" actId="1076"/>
        <pc:sldMkLst>
          <pc:docMk/>
          <pc:sldMk cId="296683317" sldId="282"/>
        </pc:sldMkLst>
        <pc:spChg chg="mod">
          <ac:chgData name="Ronnel D. Palenzuela" userId="27216d6f-a712-48da-bcb2-613e4bc945ac" providerId="ADAL" clId="{16736750-74B4-184C-AACF-97E7E4B9FAA6}" dt="2024-08-11T11:36:00.243" v="2116"/>
          <ac:spMkLst>
            <pc:docMk/>
            <pc:sldMk cId="296683317" sldId="282"/>
            <ac:spMk id="2" creationId="{1FD87645-D8E6-23DE-A822-448BF1054783}"/>
          </ac:spMkLst>
        </pc:spChg>
        <pc:spChg chg="mod">
          <ac:chgData name="Ronnel D. Palenzuela" userId="27216d6f-a712-48da-bcb2-613e4bc945ac" providerId="ADAL" clId="{16736750-74B4-184C-AACF-97E7E4B9FAA6}" dt="2024-08-11T11:36:43.156" v="2154" actId="33524"/>
          <ac:spMkLst>
            <pc:docMk/>
            <pc:sldMk cId="296683317" sldId="282"/>
            <ac:spMk id="3" creationId="{F9E9654B-D8E5-22CA-371A-57FADD13842B}"/>
          </ac:spMkLst>
        </pc:spChg>
        <pc:spChg chg="add del">
          <ac:chgData name="Ronnel D. Palenzuela" userId="27216d6f-a712-48da-bcb2-613e4bc945ac" providerId="ADAL" clId="{16736750-74B4-184C-AACF-97E7E4B9FAA6}" dt="2024-08-11T11:37:17.460" v="2156" actId="22"/>
          <ac:spMkLst>
            <pc:docMk/>
            <pc:sldMk cId="296683317" sldId="282"/>
            <ac:spMk id="5" creationId="{01186E94-225A-646B-6BE7-DE3170C2B523}"/>
          </ac:spMkLst>
        </pc:spChg>
        <pc:picChg chg="add mod">
          <ac:chgData name="Ronnel D. Palenzuela" userId="27216d6f-a712-48da-bcb2-613e4bc945ac" providerId="ADAL" clId="{16736750-74B4-184C-AACF-97E7E4B9FAA6}" dt="2024-08-11T11:38:34.643" v="2166" actId="1076"/>
          <ac:picMkLst>
            <pc:docMk/>
            <pc:sldMk cId="296683317" sldId="282"/>
            <ac:picMk id="6" creationId="{C94A0A88-9294-A7B5-558E-0329F8DF2C01}"/>
          </ac:picMkLst>
        </pc:picChg>
        <pc:picChg chg="del">
          <ac:chgData name="Ronnel D. Palenzuela" userId="27216d6f-a712-48da-bcb2-613e4bc945ac" providerId="ADAL" clId="{16736750-74B4-184C-AACF-97E7E4B9FAA6}" dt="2024-08-11T11:35:26.093" v="2099" actId="478"/>
          <ac:picMkLst>
            <pc:docMk/>
            <pc:sldMk cId="296683317" sldId="282"/>
            <ac:picMk id="7" creationId="{C0442B70-B5E1-0D06-9A6B-2C529318C43C}"/>
          </ac:picMkLst>
        </pc:picChg>
        <pc:picChg chg="del">
          <ac:chgData name="Ronnel D. Palenzuela" userId="27216d6f-a712-48da-bcb2-613e4bc945ac" providerId="ADAL" clId="{16736750-74B4-184C-AACF-97E7E4B9FAA6}" dt="2024-08-11T11:35:26.422" v="2100" actId="478"/>
          <ac:picMkLst>
            <pc:docMk/>
            <pc:sldMk cId="296683317" sldId="282"/>
            <ac:picMk id="8" creationId="{2E2C6D27-AF3A-A4C2-F435-87D1586FAACA}"/>
          </ac:picMkLst>
        </pc:picChg>
        <pc:picChg chg="del">
          <ac:chgData name="Ronnel D. Palenzuela" userId="27216d6f-a712-48da-bcb2-613e4bc945ac" providerId="ADAL" clId="{16736750-74B4-184C-AACF-97E7E4B9FAA6}" dt="2024-08-11T11:35:26.655" v="2101" actId="478"/>
          <ac:picMkLst>
            <pc:docMk/>
            <pc:sldMk cId="296683317" sldId="282"/>
            <ac:picMk id="9" creationId="{18FD6C3D-98D6-CC9C-69FF-706FEBC56D5E}"/>
          </ac:picMkLst>
        </pc:picChg>
      </pc:sldChg>
      <pc:sldChg chg="addSp delSp modSp add mod modNotesTx">
        <pc:chgData name="Ronnel D. Palenzuela" userId="27216d6f-a712-48da-bcb2-613e4bc945ac" providerId="ADAL" clId="{16736750-74B4-184C-AACF-97E7E4B9FAA6}" dt="2024-08-11T11:44:29.650" v="2204" actId="20577"/>
        <pc:sldMkLst>
          <pc:docMk/>
          <pc:sldMk cId="993575964" sldId="283"/>
        </pc:sldMkLst>
        <pc:spChg chg="mod">
          <ac:chgData name="Ronnel D. Palenzuela" userId="27216d6f-a712-48da-bcb2-613e4bc945ac" providerId="ADAL" clId="{16736750-74B4-184C-AACF-97E7E4B9FAA6}" dt="2024-08-11T11:39:12.084" v="2168"/>
          <ac:spMkLst>
            <pc:docMk/>
            <pc:sldMk cId="993575964" sldId="283"/>
            <ac:spMk id="2" creationId="{1FD87645-D8E6-23DE-A822-448BF1054783}"/>
          </ac:spMkLst>
        </pc:spChg>
        <pc:spChg chg="mod">
          <ac:chgData name="Ronnel D. Palenzuela" userId="27216d6f-a712-48da-bcb2-613e4bc945ac" providerId="ADAL" clId="{16736750-74B4-184C-AACF-97E7E4B9FAA6}" dt="2024-08-11T11:40:34.052" v="2197" actId="207"/>
          <ac:spMkLst>
            <pc:docMk/>
            <pc:sldMk cId="993575964" sldId="283"/>
            <ac:spMk id="3" creationId="{F9E9654B-D8E5-22CA-371A-57FADD13842B}"/>
          </ac:spMkLst>
        </pc:spChg>
        <pc:picChg chg="add mod">
          <ac:chgData name="Ronnel D. Palenzuela" userId="27216d6f-a712-48da-bcb2-613e4bc945ac" providerId="ADAL" clId="{16736750-74B4-184C-AACF-97E7E4B9FAA6}" dt="2024-08-11T11:43:38.835" v="2202" actId="1076"/>
          <ac:picMkLst>
            <pc:docMk/>
            <pc:sldMk cId="993575964" sldId="283"/>
            <ac:picMk id="4" creationId="{B7960360-83A2-6270-EECE-30A36048B200}"/>
          </ac:picMkLst>
        </pc:picChg>
        <pc:picChg chg="del">
          <ac:chgData name="Ronnel D. Palenzuela" userId="27216d6f-a712-48da-bcb2-613e4bc945ac" providerId="ADAL" clId="{16736750-74B4-184C-AACF-97E7E4B9FAA6}" dt="2024-08-11T11:39:13.621" v="2169" actId="478"/>
          <ac:picMkLst>
            <pc:docMk/>
            <pc:sldMk cId="993575964" sldId="283"/>
            <ac:picMk id="6" creationId="{C94A0A88-9294-A7B5-558E-0329F8DF2C01}"/>
          </ac:picMkLst>
        </pc:picChg>
      </pc:sldChg>
      <pc:sldChg chg="addSp delSp modSp add mod modNotesTx">
        <pc:chgData name="Ronnel D. Palenzuela" userId="27216d6f-a712-48da-bcb2-613e4bc945ac" providerId="ADAL" clId="{16736750-74B4-184C-AACF-97E7E4B9FAA6}" dt="2024-08-11T11:50:32.912" v="2231" actId="1076"/>
        <pc:sldMkLst>
          <pc:docMk/>
          <pc:sldMk cId="1253337562" sldId="284"/>
        </pc:sldMkLst>
        <pc:spChg chg="mod">
          <ac:chgData name="Ronnel D. Palenzuela" userId="27216d6f-a712-48da-bcb2-613e4bc945ac" providerId="ADAL" clId="{16736750-74B4-184C-AACF-97E7E4B9FAA6}" dt="2024-08-11T11:45:06.797" v="2206"/>
          <ac:spMkLst>
            <pc:docMk/>
            <pc:sldMk cId="1253337562" sldId="284"/>
            <ac:spMk id="2" creationId="{1FD87645-D8E6-23DE-A822-448BF1054783}"/>
          </ac:spMkLst>
        </pc:spChg>
        <pc:spChg chg="mod">
          <ac:chgData name="Ronnel D. Palenzuela" userId="27216d6f-a712-48da-bcb2-613e4bc945ac" providerId="ADAL" clId="{16736750-74B4-184C-AACF-97E7E4B9FAA6}" dt="2024-08-11T11:48:12.471" v="2222"/>
          <ac:spMkLst>
            <pc:docMk/>
            <pc:sldMk cId="1253337562" sldId="284"/>
            <ac:spMk id="3" creationId="{F9E9654B-D8E5-22CA-371A-57FADD13842B}"/>
          </ac:spMkLst>
        </pc:spChg>
        <pc:picChg chg="del">
          <ac:chgData name="Ronnel D. Palenzuela" userId="27216d6f-a712-48da-bcb2-613e4bc945ac" providerId="ADAL" clId="{16736750-74B4-184C-AACF-97E7E4B9FAA6}" dt="2024-08-11T11:48:48.651" v="2224" actId="478"/>
          <ac:picMkLst>
            <pc:docMk/>
            <pc:sldMk cId="1253337562" sldId="284"/>
            <ac:picMk id="4" creationId="{B7960360-83A2-6270-EECE-30A36048B200}"/>
          </ac:picMkLst>
        </pc:picChg>
        <pc:picChg chg="add mod">
          <ac:chgData name="Ronnel D. Palenzuela" userId="27216d6f-a712-48da-bcb2-613e4bc945ac" providerId="ADAL" clId="{16736750-74B4-184C-AACF-97E7E4B9FAA6}" dt="2024-08-11T11:50:17.104" v="2227" actId="1076"/>
          <ac:picMkLst>
            <pc:docMk/>
            <pc:sldMk cId="1253337562" sldId="284"/>
            <ac:picMk id="5" creationId="{9D0F0297-4AB5-4797-A885-928619C7A572}"/>
          </ac:picMkLst>
        </pc:picChg>
        <pc:picChg chg="add mod">
          <ac:chgData name="Ronnel D. Palenzuela" userId="27216d6f-a712-48da-bcb2-613e4bc945ac" providerId="ADAL" clId="{16736750-74B4-184C-AACF-97E7E4B9FAA6}" dt="2024-08-11T11:50:32.912" v="2231" actId="1076"/>
          <ac:picMkLst>
            <pc:docMk/>
            <pc:sldMk cId="1253337562" sldId="284"/>
            <ac:picMk id="6" creationId="{F1C8719A-AF10-CA25-32B8-5B12B63B6F48}"/>
          </ac:picMkLst>
        </pc:picChg>
      </pc:sldChg>
      <pc:sldChg chg="addSp delSp modSp add mod">
        <pc:chgData name="Ronnel D. Palenzuela" userId="27216d6f-a712-48da-bcb2-613e4bc945ac" providerId="ADAL" clId="{16736750-74B4-184C-AACF-97E7E4B9FAA6}" dt="2024-08-11T12:26:02.933" v="2546" actId="20577"/>
        <pc:sldMkLst>
          <pc:docMk/>
          <pc:sldMk cId="2980579114" sldId="285"/>
        </pc:sldMkLst>
        <pc:spChg chg="mod">
          <ac:chgData name="Ronnel D. Palenzuela" userId="27216d6f-a712-48da-bcb2-613e4bc945ac" providerId="ADAL" clId="{16736750-74B4-184C-AACF-97E7E4B9FAA6}" dt="2024-08-11T12:25:58.060" v="2543" actId="20577"/>
          <ac:spMkLst>
            <pc:docMk/>
            <pc:sldMk cId="2980579114" sldId="285"/>
            <ac:spMk id="2" creationId="{1FD87645-D8E6-23DE-A822-448BF1054783}"/>
          </ac:spMkLst>
        </pc:spChg>
        <pc:spChg chg="mod">
          <ac:chgData name="Ronnel D. Palenzuela" userId="27216d6f-a712-48da-bcb2-613e4bc945ac" providerId="ADAL" clId="{16736750-74B4-184C-AACF-97E7E4B9FAA6}" dt="2024-08-11T12:26:02.933" v="2546" actId="20577"/>
          <ac:spMkLst>
            <pc:docMk/>
            <pc:sldMk cId="2980579114" sldId="285"/>
            <ac:spMk id="3" creationId="{F9E9654B-D8E5-22CA-371A-57FADD13842B}"/>
          </ac:spMkLst>
        </pc:spChg>
        <pc:picChg chg="add mod">
          <ac:chgData name="Ronnel D. Palenzuela" userId="27216d6f-a712-48da-bcb2-613e4bc945ac" providerId="ADAL" clId="{16736750-74B4-184C-AACF-97E7E4B9FAA6}" dt="2024-08-11T12:11:35.139" v="2251" actId="1076"/>
          <ac:picMkLst>
            <pc:docMk/>
            <pc:sldMk cId="2980579114" sldId="285"/>
            <ac:picMk id="4" creationId="{74248AEE-FABF-0F2A-B1B2-1777799F48BD}"/>
          </ac:picMkLst>
        </pc:picChg>
        <pc:picChg chg="del">
          <ac:chgData name="Ronnel D. Palenzuela" userId="27216d6f-a712-48da-bcb2-613e4bc945ac" providerId="ADAL" clId="{16736750-74B4-184C-AACF-97E7E4B9FAA6}" dt="2024-08-11T12:09:33.931" v="2234" actId="478"/>
          <ac:picMkLst>
            <pc:docMk/>
            <pc:sldMk cId="2980579114" sldId="285"/>
            <ac:picMk id="5" creationId="{9D0F0297-4AB5-4797-A885-928619C7A572}"/>
          </ac:picMkLst>
        </pc:picChg>
        <pc:picChg chg="del">
          <ac:chgData name="Ronnel D. Palenzuela" userId="27216d6f-a712-48da-bcb2-613e4bc945ac" providerId="ADAL" clId="{16736750-74B4-184C-AACF-97E7E4B9FAA6}" dt="2024-08-11T12:09:35.158" v="2235" actId="478"/>
          <ac:picMkLst>
            <pc:docMk/>
            <pc:sldMk cId="2980579114" sldId="285"/>
            <ac:picMk id="6" creationId="{F1C8719A-AF10-CA25-32B8-5B12B63B6F48}"/>
          </ac:picMkLst>
        </pc:picChg>
      </pc:sldChg>
      <pc:sldChg chg="addSp delSp modSp add mod modNotesTx">
        <pc:chgData name="Ronnel D. Palenzuela" userId="27216d6f-a712-48da-bcb2-613e4bc945ac" providerId="ADAL" clId="{16736750-74B4-184C-AACF-97E7E4B9FAA6}" dt="2024-08-11T12:25:18.008" v="2520" actId="1076"/>
        <pc:sldMkLst>
          <pc:docMk/>
          <pc:sldMk cId="1581186720" sldId="286"/>
        </pc:sldMkLst>
        <pc:spChg chg="mod">
          <ac:chgData name="Ronnel D. Palenzuela" userId="27216d6f-a712-48da-bcb2-613e4bc945ac" providerId="ADAL" clId="{16736750-74B4-184C-AACF-97E7E4B9FAA6}" dt="2024-08-11T12:25:16.630" v="2519" actId="1076"/>
          <ac:spMkLst>
            <pc:docMk/>
            <pc:sldMk cId="1581186720" sldId="286"/>
            <ac:spMk id="3" creationId="{F9E9654B-D8E5-22CA-371A-57FADD13842B}"/>
          </ac:spMkLst>
        </pc:spChg>
        <pc:spChg chg="add mod">
          <ac:chgData name="Ronnel D. Palenzuela" userId="27216d6f-a712-48da-bcb2-613e4bc945ac" providerId="ADAL" clId="{16736750-74B4-184C-AACF-97E7E4B9FAA6}" dt="2024-08-11T12:25:18.008" v="2520" actId="1076"/>
          <ac:spMkLst>
            <pc:docMk/>
            <pc:sldMk cId="1581186720" sldId="286"/>
            <ac:spMk id="5" creationId="{63E79591-2F27-370E-329D-A0B622A8CFA5}"/>
          </ac:spMkLst>
        </pc:spChg>
        <pc:spChg chg="add mod">
          <ac:chgData name="Ronnel D. Palenzuela" userId="27216d6f-a712-48da-bcb2-613e4bc945ac" providerId="ADAL" clId="{16736750-74B4-184C-AACF-97E7E4B9FAA6}" dt="2024-08-11T12:22:19.024" v="2454"/>
          <ac:spMkLst>
            <pc:docMk/>
            <pc:sldMk cId="1581186720" sldId="286"/>
            <ac:spMk id="6" creationId="{8E044E04-0B5A-32C0-8EEE-D905F6C6381E}"/>
          </ac:spMkLst>
        </pc:spChg>
        <pc:spChg chg="add mod">
          <ac:chgData name="Ronnel D. Palenzuela" userId="27216d6f-a712-48da-bcb2-613e4bc945ac" providerId="ADAL" clId="{16736750-74B4-184C-AACF-97E7E4B9FAA6}" dt="2024-08-11T12:22:33.783" v="2457" actId="767"/>
          <ac:spMkLst>
            <pc:docMk/>
            <pc:sldMk cId="1581186720" sldId="286"/>
            <ac:spMk id="7" creationId="{75AD83E7-4E98-C144-0CA8-1D34A9078DFC}"/>
          </ac:spMkLst>
        </pc:spChg>
        <pc:spChg chg="add del">
          <ac:chgData name="Ronnel D. Palenzuela" userId="27216d6f-a712-48da-bcb2-613e4bc945ac" providerId="ADAL" clId="{16736750-74B4-184C-AACF-97E7E4B9FAA6}" dt="2024-08-11T12:24:47.787" v="2511" actId="22"/>
          <ac:spMkLst>
            <pc:docMk/>
            <pc:sldMk cId="1581186720" sldId="286"/>
            <ac:spMk id="9" creationId="{5AFEA3DF-0E3B-7218-22F8-B412FEC8C03F}"/>
          </ac:spMkLst>
        </pc:spChg>
        <pc:picChg chg="del">
          <ac:chgData name="Ronnel D. Palenzuela" userId="27216d6f-a712-48da-bcb2-613e4bc945ac" providerId="ADAL" clId="{16736750-74B4-184C-AACF-97E7E4B9FAA6}" dt="2024-08-11T12:15:21.761" v="2282" actId="478"/>
          <ac:picMkLst>
            <pc:docMk/>
            <pc:sldMk cId="1581186720" sldId="286"/>
            <ac:picMk id="4" creationId="{74248AEE-FABF-0F2A-B1B2-1777799F48BD}"/>
          </ac:picMkLst>
        </pc:picChg>
      </pc:sldChg>
      <pc:sldChg chg="addSp delSp modSp add mod modNotesTx">
        <pc:chgData name="Ronnel D. Palenzuela" userId="27216d6f-a712-48da-bcb2-613e4bc945ac" providerId="ADAL" clId="{16736750-74B4-184C-AACF-97E7E4B9FAA6}" dt="2024-08-11T12:32:58.139" v="2586"/>
        <pc:sldMkLst>
          <pc:docMk/>
          <pc:sldMk cId="4278137860" sldId="287"/>
        </pc:sldMkLst>
        <pc:spChg chg="mod">
          <ac:chgData name="Ronnel D. Palenzuela" userId="27216d6f-a712-48da-bcb2-613e4bc945ac" providerId="ADAL" clId="{16736750-74B4-184C-AACF-97E7E4B9FAA6}" dt="2024-08-11T12:26:17.544" v="2548"/>
          <ac:spMkLst>
            <pc:docMk/>
            <pc:sldMk cId="4278137860" sldId="287"/>
            <ac:spMk id="2" creationId="{1FD87645-D8E6-23DE-A822-448BF1054783}"/>
          </ac:spMkLst>
        </pc:spChg>
        <pc:spChg chg="mod">
          <ac:chgData name="Ronnel D. Palenzuela" userId="27216d6f-a712-48da-bcb2-613e4bc945ac" providerId="ADAL" clId="{16736750-74B4-184C-AACF-97E7E4B9FAA6}" dt="2024-08-11T12:27:02.548" v="2568"/>
          <ac:spMkLst>
            <pc:docMk/>
            <pc:sldMk cId="4278137860" sldId="287"/>
            <ac:spMk id="3" creationId="{F9E9654B-D8E5-22CA-371A-57FADD13842B}"/>
          </ac:spMkLst>
        </pc:spChg>
        <pc:spChg chg="del">
          <ac:chgData name="Ronnel D. Palenzuela" userId="27216d6f-a712-48da-bcb2-613e4bc945ac" providerId="ADAL" clId="{16736750-74B4-184C-AACF-97E7E4B9FAA6}" dt="2024-08-11T12:26:19.941" v="2549" actId="478"/>
          <ac:spMkLst>
            <pc:docMk/>
            <pc:sldMk cId="4278137860" sldId="287"/>
            <ac:spMk id="5" creationId="{63E79591-2F27-370E-329D-A0B622A8CFA5}"/>
          </ac:spMkLst>
        </pc:spChg>
        <pc:picChg chg="add mod">
          <ac:chgData name="Ronnel D. Palenzuela" userId="27216d6f-a712-48da-bcb2-613e4bc945ac" providerId="ADAL" clId="{16736750-74B4-184C-AACF-97E7E4B9FAA6}" dt="2024-08-11T12:30:03.374" v="2578" actId="1076"/>
          <ac:picMkLst>
            <pc:docMk/>
            <pc:sldMk cId="4278137860" sldId="287"/>
            <ac:picMk id="4" creationId="{C94F73C7-EE3C-5039-6716-AA5F092B56AC}"/>
          </ac:picMkLst>
        </pc:picChg>
        <pc:picChg chg="add mod">
          <ac:chgData name="Ronnel D. Palenzuela" userId="27216d6f-a712-48da-bcb2-613e4bc945ac" providerId="ADAL" clId="{16736750-74B4-184C-AACF-97E7E4B9FAA6}" dt="2024-08-11T12:30:04.674" v="2579" actId="1076"/>
          <ac:picMkLst>
            <pc:docMk/>
            <pc:sldMk cId="4278137860" sldId="287"/>
            <ac:picMk id="6" creationId="{7982849D-C7FF-134E-B589-F96BF9176D03}"/>
          </ac:picMkLst>
        </pc:picChg>
      </pc:sldChg>
      <pc:sldChg chg="delSp modSp add mod">
        <pc:chgData name="Ronnel D. Palenzuela" userId="27216d6f-a712-48da-bcb2-613e4bc945ac" providerId="ADAL" clId="{16736750-74B4-184C-AACF-97E7E4B9FAA6}" dt="2024-08-12T02:16:02.449" v="3153" actId="20577"/>
        <pc:sldMkLst>
          <pc:docMk/>
          <pc:sldMk cId="3972629357" sldId="288"/>
        </pc:sldMkLst>
        <pc:spChg chg="mod">
          <ac:chgData name="Ronnel D. Palenzuela" userId="27216d6f-a712-48da-bcb2-613e4bc945ac" providerId="ADAL" clId="{16736750-74B4-184C-AACF-97E7E4B9FAA6}" dt="2024-08-12T02:16:02.449" v="3153" actId="20577"/>
          <ac:spMkLst>
            <pc:docMk/>
            <pc:sldMk cId="3972629357" sldId="288"/>
            <ac:spMk id="2" creationId="{1FD87645-D8E6-23DE-A822-448BF1054783}"/>
          </ac:spMkLst>
        </pc:spChg>
        <pc:spChg chg="mod">
          <ac:chgData name="Ronnel D. Palenzuela" userId="27216d6f-a712-48da-bcb2-613e4bc945ac" providerId="ADAL" clId="{16736750-74B4-184C-AACF-97E7E4B9FAA6}" dt="2024-08-12T02:11:51.983" v="3029" actId="207"/>
          <ac:spMkLst>
            <pc:docMk/>
            <pc:sldMk cId="3972629357" sldId="288"/>
            <ac:spMk id="3" creationId="{F9E9654B-D8E5-22CA-371A-57FADD13842B}"/>
          </ac:spMkLst>
        </pc:spChg>
        <pc:picChg chg="del">
          <ac:chgData name="Ronnel D. Palenzuela" userId="27216d6f-a712-48da-bcb2-613e4bc945ac" providerId="ADAL" clId="{16736750-74B4-184C-AACF-97E7E4B9FAA6}" dt="2024-08-12T01:08:18.288" v="2654" actId="478"/>
          <ac:picMkLst>
            <pc:docMk/>
            <pc:sldMk cId="3972629357" sldId="288"/>
            <ac:picMk id="4" creationId="{C94F73C7-EE3C-5039-6716-AA5F092B56AC}"/>
          </ac:picMkLst>
        </pc:picChg>
        <pc:picChg chg="del">
          <ac:chgData name="Ronnel D. Palenzuela" userId="27216d6f-a712-48da-bcb2-613e4bc945ac" providerId="ADAL" clId="{16736750-74B4-184C-AACF-97E7E4B9FAA6}" dt="2024-08-12T01:08:18.480" v="2655" actId="478"/>
          <ac:picMkLst>
            <pc:docMk/>
            <pc:sldMk cId="3972629357" sldId="288"/>
            <ac:picMk id="6" creationId="{7982849D-C7FF-134E-B589-F96BF9176D03}"/>
          </ac:picMkLst>
        </pc:picChg>
      </pc:sldChg>
      <pc:sldChg chg="modSp add mod">
        <pc:chgData name="Ronnel D. Palenzuela" userId="27216d6f-a712-48da-bcb2-613e4bc945ac" providerId="ADAL" clId="{16736750-74B4-184C-AACF-97E7E4B9FAA6}" dt="2024-08-12T02:22:03.220" v="3182" actId="11"/>
        <pc:sldMkLst>
          <pc:docMk/>
          <pc:sldMk cId="2990164252" sldId="289"/>
        </pc:sldMkLst>
        <pc:spChg chg="mod">
          <ac:chgData name="Ronnel D. Palenzuela" userId="27216d6f-a712-48da-bcb2-613e4bc945ac" providerId="ADAL" clId="{16736750-74B4-184C-AACF-97E7E4B9FAA6}" dt="2024-08-12T02:16:06.498" v="3154" actId="20577"/>
          <ac:spMkLst>
            <pc:docMk/>
            <pc:sldMk cId="2990164252" sldId="289"/>
            <ac:spMk id="2" creationId="{1FD87645-D8E6-23DE-A822-448BF1054783}"/>
          </ac:spMkLst>
        </pc:spChg>
        <pc:spChg chg="mod">
          <ac:chgData name="Ronnel D. Palenzuela" userId="27216d6f-a712-48da-bcb2-613e4bc945ac" providerId="ADAL" clId="{16736750-74B4-184C-AACF-97E7E4B9FAA6}" dt="2024-08-12T02:22:03.220" v="3182" actId="11"/>
          <ac:spMkLst>
            <pc:docMk/>
            <pc:sldMk cId="2990164252" sldId="289"/>
            <ac:spMk id="3" creationId="{F9E9654B-D8E5-22CA-371A-57FADD13842B}"/>
          </ac:spMkLst>
        </pc:spChg>
      </pc:sldChg>
      <pc:sldChg chg="modSp add mod">
        <pc:chgData name="Ronnel D. Palenzuela" userId="27216d6f-a712-48da-bcb2-613e4bc945ac" providerId="ADAL" clId="{16736750-74B4-184C-AACF-97E7E4B9FAA6}" dt="2024-08-13T03:37:12.131" v="3508" actId="207"/>
        <pc:sldMkLst>
          <pc:docMk/>
          <pc:sldMk cId="1111498698" sldId="290"/>
        </pc:sldMkLst>
        <pc:spChg chg="mod">
          <ac:chgData name="Ronnel D. Palenzuela" userId="27216d6f-a712-48da-bcb2-613e4bc945ac" providerId="ADAL" clId="{16736750-74B4-184C-AACF-97E7E4B9FAA6}" dt="2024-08-13T03:27:17.210" v="3359" actId="20577"/>
          <ac:spMkLst>
            <pc:docMk/>
            <pc:sldMk cId="1111498698" sldId="290"/>
            <ac:spMk id="2" creationId="{1FD87645-D8E6-23DE-A822-448BF1054783}"/>
          </ac:spMkLst>
        </pc:spChg>
        <pc:spChg chg="mod">
          <ac:chgData name="Ronnel D. Palenzuela" userId="27216d6f-a712-48da-bcb2-613e4bc945ac" providerId="ADAL" clId="{16736750-74B4-184C-AACF-97E7E4B9FAA6}" dt="2024-08-13T03:37:12.131" v="3508" actId="207"/>
          <ac:spMkLst>
            <pc:docMk/>
            <pc:sldMk cId="1111498698" sldId="290"/>
            <ac:spMk id="3" creationId="{F9E9654B-D8E5-22CA-371A-57FADD13842B}"/>
          </ac:spMkLst>
        </pc:spChg>
      </pc:sldChg>
      <pc:sldChg chg="modSp add del mod">
        <pc:chgData name="Ronnel D. Palenzuela" userId="27216d6f-a712-48da-bcb2-613e4bc945ac" providerId="ADAL" clId="{16736750-74B4-184C-AACF-97E7E4B9FAA6}" dt="2024-08-12T02:54:12.156" v="3325" actId="2696"/>
        <pc:sldMkLst>
          <pc:docMk/>
          <pc:sldMk cId="1927110459" sldId="290"/>
        </pc:sldMkLst>
        <pc:spChg chg="mod">
          <ac:chgData name="Ronnel D. Palenzuela" userId="27216d6f-a712-48da-bcb2-613e4bc945ac" providerId="ADAL" clId="{16736750-74B4-184C-AACF-97E7E4B9FAA6}" dt="2024-08-12T02:17:40.195" v="3179" actId="20577"/>
          <ac:spMkLst>
            <pc:docMk/>
            <pc:sldMk cId="1927110459" sldId="290"/>
            <ac:spMk id="2" creationId="{1FD87645-D8E6-23DE-A822-448BF1054783}"/>
          </ac:spMkLst>
        </pc:spChg>
        <pc:spChg chg="mod">
          <ac:chgData name="Ronnel D. Palenzuela" userId="27216d6f-a712-48da-bcb2-613e4bc945ac" providerId="ADAL" clId="{16736750-74B4-184C-AACF-97E7E4B9FAA6}" dt="2024-08-12T02:25:46.161" v="3276" actId="20577"/>
          <ac:spMkLst>
            <pc:docMk/>
            <pc:sldMk cId="1927110459" sldId="290"/>
            <ac:spMk id="3" creationId="{F9E9654B-D8E5-22CA-371A-57FADD13842B}"/>
          </ac:spMkLst>
        </pc:spChg>
      </pc:sldChg>
      <pc:sldChg chg="modSp add mod ord">
        <pc:chgData name="Ronnel D. Palenzuela" userId="27216d6f-a712-48da-bcb2-613e4bc945ac" providerId="ADAL" clId="{16736750-74B4-184C-AACF-97E7E4B9FAA6}" dt="2024-08-13T03:34:24.591" v="3466" actId="207"/>
        <pc:sldMkLst>
          <pc:docMk/>
          <pc:sldMk cId="815011119" sldId="291"/>
        </pc:sldMkLst>
        <pc:spChg chg="mod">
          <ac:chgData name="Ronnel D. Palenzuela" userId="27216d6f-a712-48da-bcb2-613e4bc945ac" providerId="ADAL" clId="{16736750-74B4-184C-AACF-97E7E4B9FAA6}" dt="2024-08-13T03:34:24.591" v="3466" actId="207"/>
          <ac:spMkLst>
            <pc:docMk/>
            <pc:sldMk cId="815011119" sldId="291"/>
            <ac:spMk id="3" creationId="{F9E9654B-D8E5-22CA-371A-57FADD13842B}"/>
          </ac:spMkLst>
        </pc:spChg>
      </pc:sldChg>
      <pc:sldChg chg="modSp add del mod">
        <pc:chgData name="Ronnel D. Palenzuela" userId="27216d6f-a712-48da-bcb2-613e4bc945ac" providerId="ADAL" clId="{16736750-74B4-184C-AACF-97E7E4B9FAA6}" dt="2024-08-12T02:54:12.156" v="3325" actId="2696"/>
        <pc:sldMkLst>
          <pc:docMk/>
          <pc:sldMk cId="1781441069" sldId="291"/>
        </pc:sldMkLst>
        <pc:spChg chg="mod">
          <ac:chgData name="Ronnel D. Palenzuela" userId="27216d6f-a712-48da-bcb2-613e4bc945ac" providerId="ADAL" clId="{16736750-74B4-184C-AACF-97E7E4B9FAA6}" dt="2024-08-12T02:28:06.903" v="3321" actId="11"/>
          <ac:spMkLst>
            <pc:docMk/>
            <pc:sldMk cId="1781441069" sldId="291"/>
            <ac:spMk id="3" creationId="{F9E9654B-D8E5-22CA-371A-57FADD13842B}"/>
          </ac:spMkLst>
        </pc:spChg>
      </pc:sldChg>
      <pc:sldChg chg="modSp add del mod">
        <pc:chgData name="Ronnel D. Palenzuela" userId="27216d6f-a712-48da-bcb2-613e4bc945ac" providerId="ADAL" clId="{16736750-74B4-184C-AACF-97E7E4B9FAA6}" dt="2024-08-12T02:54:12.156" v="3325" actId="2696"/>
        <pc:sldMkLst>
          <pc:docMk/>
          <pc:sldMk cId="1765234647" sldId="292"/>
        </pc:sldMkLst>
        <pc:spChg chg="mod">
          <ac:chgData name="Ronnel D. Palenzuela" userId="27216d6f-a712-48da-bcb2-613e4bc945ac" providerId="ADAL" clId="{16736750-74B4-184C-AACF-97E7E4B9FAA6}" dt="2024-08-12T02:28:26.710" v="3324" actId="403"/>
          <ac:spMkLst>
            <pc:docMk/>
            <pc:sldMk cId="1765234647" sldId="292"/>
            <ac:spMk id="3" creationId="{F9E9654B-D8E5-22CA-371A-57FADD13842B}"/>
          </ac:spMkLst>
        </pc:spChg>
      </pc:sldChg>
      <pc:sldMasterChg chg="modSldLayout">
        <pc:chgData name="Ronnel D. Palenzuela" userId="27216d6f-a712-48da-bcb2-613e4bc945ac" providerId="ADAL" clId="{16736750-74B4-184C-AACF-97E7E4B9FAA6}" dt="2024-08-11T07:03:06.010" v="731" actId="20577"/>
        <pc:sldMasterMkLst>
          <pc:docMk/>
          <pc:sldMasterMk cId="651270159" sldId="2147483648"/>
        </pc:sldMasterMkLst>
        <pc:sldLayoutChg chg="modSp mod">
          <pc:chgData name="Ronnel D. Palenzuela" userId="27216d6f-a712-48da-bcb2-613e4bc945ac" providerId="ADAL" clId="{16736750-74B4-184C-AACF-97E7E4B9FAA6}" dt="2024-08-11T07:03:06.010" v="731" actId="20577"/>
          <pc:sldLayoutMkLst>
            <pc:docMk/>
            <pc:sldMasterMk cId="651270159" sldId="2147483648"/>
            <pc:sldLayoutMk cId="2921653432" sldId="2147483649"/>
          </pc:sldLayoutMkLst>
          <pc:spChg chg="mod">
            <ac:chgData name="Ronnel D. Palenzuela" userId="27216d6f-a712-48da-bcb2-613e4bc945ac" providerId="ADAL" clId="{16736750-74B4-184C-AACF-97E7E4B9FAA6}" dt="2024-08-11T07:03:06.010" v="731" actId="20577"/>
            <ac:spMkLst>
              <pc:docMk/>
              <pc:sldMasterMk cId="651270159" sldId="2147483648"/>
              <pc:sldLayoutMk cId="2921653432" sldId="2147483649"/>
              <ac:spMk id="5" creationId="{3794B7A0-4232-A0AC-7E3A-3BF632F0C83D}"/>
            </ac:spMkLst>
          </pc:spChg>
        </pc:sldLayoutChg>
      </pc:sldMasterChg>
    </pc:docChg>
  </pc:docChgLst>
  <pc:docChgLst>
    <pc:chgData name="Ronnel D. Palenzuela" userId="27216d6f-a712-48da-bcb2-613e4bc945ac" providerId="ADAL" clId="{16FF8E01-DE24-0F4F-A559-943D670B7764}"/>
    <pc:docChg chg="undo custSel addSld delSld modSld sldOrd modMainMaster">
      <pc:chgData name="Ronnel D. Palenzuela" userId="27216d6f-a712-48da-bcb2-613e4bc945ac" providerId="ADAL" clId="{16FF8E01-DE24-0F4F-A559-943D670B7764}" dt="2024-08-15T06:12:31.924" v="2533" actId="729"/>
      <pc:docMkLst>
        <pc:docMk/>
      </pc:docMkLst>
      <pc:sldChg chg="modSp mod">
        <pc:chgData name="Ronnel D. Palenzuela" userId="27216d6f-a712-48da-bcb2-613e4bc945ac" providerId="ADAL" clId="{16FF8E01-DE24-0F4F-A559-943D670B7764}" dt="2024-08-14T16:09:01.930" v="1419" actId="20577"/>
        <pc:sldMkLst>
          <pc:docMk/>
          <pc:sldMk cId="3455369248" sldId="257"/>
        </pc:sldMkLst>
        <pc:spChg chg="mod">
          <ac:chgData name="Ronnel D. Palenzuela" userId="27216d6f-a712-48da-bcb2-613e4bc945ac" providerId="ADAL" clId="{16FF8E01-DE24-0F4F-A559-943D670B7764}" dt="2024-08-14T16:08:42.416" v="1364" actId="14100"/>
          <ac:spMkLst>
            <pc:docMk/>
            <pc:sldMk cId="3455369248" sldId="257"/>
            <ac:spMk id="2" creationId="{4B9DC0FD-E73C-26A6-891F-61B461076958}"/>
          </ac:spMkLst>
        </pc:spChg>
        <pc:spChg chg="mod">
          <ac:chgData name="Ronnel D. Palenzuela" userId="27216d6f-a712-48da-bcb2-613e4bc945ac" providerId="ADAL" clId="{16FF8E01-DE24-0F4F-A559-943D670B7764}" dt="2024-08-14T16:09:01.930" v="1419" actId="20577"/>
          <ac:spMkLst>
            <pc:docMk/>
            <pc:sldMk cId="3455369248" sldId="257"/>
            <ac:spMk id="3" creationId="{55CA8846-F5F9-9E2F-7E86-4EDFA1AEFED2}"/>
          </ac:spMkLst>
        </pc:spChg>
      </pc:sldChg>
      <pc:sldChg chg="add del">
        <pc:chgData name="Ronnel D. Palenzuela" userId="27216d6f-a712-48da-bcb2-613e4bc945ac" providerId="ADAL" clId="{16FF8E01-DE24-0F4F-A559-943D670B7764}" dt="2024-08-14T04:37:36.180" v="138" actId="2696"/>
        <pc:sldMkLst>
          <pc:docMk/>
          <pc:sldMk cId="3256538018" sldId="259"/>
        </pc:sldMkLst>
      </pc:sldChg>
      <pc:sldChg chg="modSp mod modNotesTx">
        <pc:chgData name="Ronnel D. Palenzuela" userId="27216d6f-a712-48da-bcb2-613e4bc945ac" providerId="ADAL" clId="{16FF8E01-DE24-0F4F-A559-943D670B7764}" dt="2024-08-14T16:25:10.072" v="1665" actId="20577"/>
        <pc:sldMkLst>
          <pc:docMk/>
          <pc:sldMk cId="3611571112" sldId="263"/>
        </pc:sldMkLst>
        <pc:spChg chg="mod">
          <ac:chgData name="Ronnel D. Palenzuela" userId="27216d6f-a712-48da-bcb2-613e4bc945ac" providerId="ADAL" clId="{16FF8E01-DE24-0F4F-A559-943D670B7764}" dt="2024-08-14T16:09:37.186" v="1435" actId="1076"/>
          <ac:spMkLst>
            <pc:docMk/>
            <pc:sldMk cId="3611571112" sldId="263"/>
            <ac:spMk id="2" creationId="{4B9DC0FD-E73C-26A6-891F-61B461076958}"/>
          </ac:spMkLst>
        </pc:spChg>
      </pc:sldChg>
      <pc:sldChg chg="modSp mod">
        <pc:chgData name="Ronnel D. Palenzuela" userId="27216d6f-a712-48da-bcb2-613e4bc945ac" providerId="ADAL" clId="{16FF8E01-DE24-0F4F-A559-943D670B7764}" dt="2024-08-14T15:58:28.162" v="1311" actId="207"/>
        <pc:sldMkLst>
          <pc:docMk/>
          <pc:sldMk cId="261940385" sldId="264"/>
        </pc:sldMkLst>
        <pc:spChg chg="mod">
          <ac:chgData name="Ronnel D. Palenzuela" userId="27216d6f-a712-48da-bcb2-613e4bc945ac" providerId="ADAL" clId="{16FF8E01-DE24-0F4F-A559-943D670B7764}" dt="2024-08-14T15:58:28.162" v="1311" actId="207"/>
          <ac:spMkLst>
            <pc:docMk/>
            <pc:sldMk cId="261940385" sldId="264"/>
            <ac:spMk id="3" creationId="{A8B75234-3FB1-B597-DF46-CD5827D3C5AF}"/>
          </ac:spMkLst>
        </pc:spChg>
      </pc:sldChg>
      <pc:sldChg chg="add del">
        <pc:chgData name="Ronnel D. Palenzuela" userId="27216d6f-a712-48da-bcb2-613e4bc945ac" providerId="ADAL" clId="{16FF8E01-DE24-0F4F-A559-943D670B7764}" dt="2024-08-14T04:37:31.309" v="136" actId="2890"/>
        <pc:sldMkLst>
          <pc:docMk/>
          <pc:sldMk cId="393610469" sldId="265"/>
        </pc:sldMkLst>
      </pc:sldChg>
      <pc:sldChg chg="addSp delSp modSp add del mod ord modShow modNotesTx">
        <pc:chgData name="Ronnel D. Palenzuela" userId="27216d6f-a712-48da-bcb2-613e4bc945ac" providerId="ADAL" clId="{16FF8E01-DE24-0F4F-A559-943D670B7764}" dt="2024-08-15T06:12:31.924" v="2533" actId="729"/>
        <pc:sldMkLst>
          <pc:docMk/>
          <pc:sldMk cId="538568147" sldId="265"/>
        </pc:sldMkLst>
        <pc:spChg chg="mod">
          <ac:chgData name="Ronnel D. Palenzuela" userId="27216d6f-a712-48da-bcb2-613e4bc945ac" providerId="ADAL" clId="{16FF8E01-DE24-0F4F-A559-943D670B7764}" dt="2024-08-14T14:55:35.293" v="832" actId="20577"/>
          <ac:spMkLst>
            <pc:docMk/>
            <pc:sldMk cId="538568147" sldId="265"/>
            <ac:spMk id="2" creationId="{1FD87645-D8E6-23DE-A822-448BF1054783}"/>
          </ac:spMkLst>
        </pc:spChg>
        <pc:spChg chg="mod">
          <ac:chgData name="Ronnel D. Palenzuela" userId="27216d6f-a712-48da-bcb2-613e4bc945ac" providerId="ADAL" clId="{16FF8E01-DE24-0F4F-A559-943D670B7764}" dt="2024-08-14T13:46:58.170" v="402" actId="113"/>
          <ac:spMkLst>
            <pc:docMk/>
            <pc:sldMk cId="538568147" sldId="265"/>
            <ac:spMk id="3" creationId="{F9E9654B-D8E5-22CA-371A-57FADD13842B}"/>
          </ac:spMkLst>
        </pc:spChg>
        <pc:picChg chg="add mod">
          <ac:chgData name="Ronnel D. Palenzuela" userId="27216d6f-a712-48da-bcb2-613e4bc945ac" providerId="ADAL" clId="{16FF8E01-DE24-0F4F-A559-943D670B7764}" dt="2024-08-14T14:08:52.904" v="652" actId="1076"/>
          <ac:picMkLst>
            <pc:docMk/>
            <pc:sldMk cId="538568147" sldId="265"/>
            <ac:picMk id="5" creationId="{70008023-F501-145C-0B44-5194C048510F}"/>
          </ac:picMkLst>
        </pc:picChg>
        <pc:picChg chg="add mod">
          <ac:chgData name="Ronnel D. Palenzuela" userId="27216d6f-a712-48da-bcb2-613e4bc945ac" providerId="ADAL" clId="{16FF8E01-DE24-0F4F-A559-943D670B7764}" dt="2024-08-14T14:08:59.711" v="656" actId="1076"/>
          <ac:picMkLst>
            <pc:docMk/>
            <pc:sldMk cId="538568147" sldId="265"/>
            <ac:picMk id="6" creationId="{24353777-D960-C968-46B2-C9D39EBD397E}"/>
          </ac:picMkLst>
        </pc:picChg>
        <pc:picChg chg="del">
          <ac:chgData name="Ronnel D. Palenzuela" userId="27216d6f-a712-48da-bcb2-613e4bc945ac" providerId="ADAL" clId="{16FF8E01-DE24-0F4F-A559-943D670B7764}" dt="2024-08-14T13:36:35.785" v="186" actId="478"/>
          <ac:picMkLst>
            <pc:docMk/>
            <pc:sldMk cId="538568147" sldId="265"/>
            <ac:picMk id="6" creationId="{E6F66661-8045-D9A5-7A22-9C32CFDC9130}"/>
          </ac:picMkLst>
        </pc:picChg>
        <pc:picChg chg="del">
          <ac:chgData name="Ronnel D. Palenzuela" userId="27216d6f-a712-48da-bcb2-613e4bc945ac" providerId="ADAL" clId="{16FF8E01-DE24-0F4F-A559-943D670B7764}" dt="2024-08-14T13:36:36.302" v="188" actId="478"/>
          <ac:picMkLst>
            <pc:docMk/>
            <pc:sldMk cId="538568147" sldId="265"/>
            <ac:picMk id="7" creationId="{034B6557-36A5-121F-76C7-3EA4B37D7CFA}"/>
          </ac:picMkLst>
        </pc:picChg>
        <pc:picChg chg="del">
          <ac:chgData name="Ronnel D. Palenzuela" userId="27216d6f-a712-48da-bcb2-613e4bc945ac" providerId="ADAL" clId="{16FF8E01-DE24-0F4F-A559-943D670B7764}" dt="2024-08-14T13:36:36.076" v="187" actId="478"/>
          <ac:picMkLst>
            <pc:docMk/>
            <pc:sldMk cId="538568147" sldId="265"/>
            <ac:picMk id="8" creationId="{1FB21C6D-D0A1-8AEB-319B-0296807954C0}"/>
          </ac:picMkLst>
        </pc:picChg>
        <pc:picChg chg="del">
          <ac:chgData name="Ronnel D. Palenzuela" userId="27216d6f-a712-48da-bcb2-613e4bc945ac" providerId="ADAL" clId="{16FF8E01-DE24-0F4F-A559-943D670B7764}" dt="2024-08-14T13:36:36.597" v="189" actId="478"/>
          <ac:picMkLst>
            <pc:docMk/>
            <pc:sldMk cId="538568147" sldId="265"/>
            <ac:picMk id="10" creationId="{DA4EB7EF-513D-C40D-5DC5-6B39809CDC00}"/>
          </ac:picMkLst>
        </pc:picChg>
      </pc:sldChg>
      <pc:sldChg chg="addSp delSp modSp add mod modShow modNotesTx">
        <pc:chgData name="Ronnel D. Palenzuela" userId="27216d6f-a712-48da-bcb2-613e4bc945ac" providerId="ADAL" clId="{16FF8E01-DE24-0F4F-A559-943D670B7764}" dt="2024-08-15T06:12:31.924" v="2533" actId="729"/>
        <pc:sldMkLst>
          <pc:docMk/>
          <pc:sldMk cId="1782960047" sldId="266"/>
        </pc:sldMkLst>
        <pc:spChg chg="mod">
          <ac:chgData name="Ronnel D. Palenzuela" userId="27216d6f-a712-48da-bcb2-613e4bc945ac" providerId="ADAL" clId="{16FF8E01-DE24-0F4F-A559-943D670B7764}" dt="2024-08-14T13:45:50.997" v="383" actId="20577"/>
          <ac:spMkLst>
            <pc:docMk/>
            <pc:sldMk cId="1782960047" sldId="266"/>
            <ac:spMk id="2" creationId="{1FD87645-D8E6-23DE-A822-448BF1054783}"/>
          </ac:spMkLst>
        </pc:spChg>
        <pc:spChg chg="mod">
          <ac:chgData name="Ronnel D. Palenzuela" userId="27216d6f-a712-48da-bcb2-613e4bc945ac" providerId="ADAL" clId="{16FF8E01-DE24-0F4F-A559-943D670B7764}" dt="2024-08-14T13:52:01.538" v="473" actId="207"/>
          <ac:spMkLst>
            <pc:docMk/>
            <pc:sldMk cId="1782960047" sldId="266"/>
            <ac:spMk id="3" creationId="{F9E9654B-D8E5-22CA-371A-57FADD13842B}"/>
          </ac:spMkLst>
        </pc:spChg>
        <pc:spChg chg="add mod">
          <ac:chgData name="Ronnel D. Palenzuela" userId="27216d6f-a712-48da-bcb2-613e4bc945ac" providerId="ADAL" clId="{16FF8E01-DE24-0F4F-A559-943D670B7764}" dt="2024-08-14T13:54:36.838" v="483" actId="1076"/>
          <ac:spMkLst>
            <pc:docMk/>
            <pc:sldMk cId="1782960047" sldId="266"/>
            <ac:spMk id="6" creationId="{D96DF1EF-8473-896F-2BBC-6D1558971D10}"/>
          </ac:spMkLst>
        </pc:spChg>
        <pc:picChg chg="del">
          <ac:chgData name="Ronnel D. Palenzuela" userId="27216d6f-a712-48da-bcb2-613e4bc945ac" providerId="ADAL" clId="{16FF8E01-DE24-0F4F-A559-943D670B7764}" dt="2024-08-14T13:45:55.174" v="384" actId="478"/>
          <ac:picMkLst>
            <pc:docMk/>
            <pc:sldMk cId="1782960047" sldId="266"/>
            <ac:picMk id="5" creationId="{70008023-F501-145C-0B44-5194C048510F}"/>
          </ac:picMkLst>
        </pc:picChg>
      </pc:sldChg>
      <pc:sldChg chg="add del">
        <pc:chgData name="Ronnel D. Palenzuela" userId="27216d6f-a712-48da-bcb2-613e4bc945ac" providerId="ADAL" clId="{16FF8E01-DE24-0F4F-A559-943D670B7764}" dt="2024-08-14T04:37:36.180" v="138" actId="2696"/>
        <pc:sldMkLst>
          <pc:docMk/>
          <pc:sldMk cId="3029220167" sldId="266"/>
        </pc:sldMkLst>
      </pc:sldChg>
      <pc:sldChg chg="modSp add mod modShow modNotesTx">
        <pc:chgData name="Ronnel D. Palenzuela" userId="27216d6f-a712-48da-bcb2-613e4bc945ac" providerId="ADAL" clId="{16FF8E01-DE24-0F4F-A559-943D670B7764}" dt="2024-08-15T06:12:31.924" v="2533" actId="729"/>
        <pc:sldMkLst>
          <pc:docMk/>
          <pc:sldMk cId="2149631211" sldId="267"/>
        </pc:sldMkLst>
        <pc:spChg chg="mod">
          <ac:chgData name="Ronnel D. Palenzuela" userId="27216d6f-a712-48da-bcb2-613e4bc945ac" providerId="ADAL" clId="{16FF8E01-DE24-0F4F-A559-943D670B7764}" dt="2024-08-14T15:58:59.103" v="1314" actId="11"/>
          <ac:spMkLst>
            <pc:docMk/>
            <pc:sldMk cId="2149631211" sldId="267"/>
            <ac:spMk id="3" creationId="{F9E9654B-D8E5-22CA-371A-57FADD13842B}"/>
          </ac:spMkLst>
        </pc:spChg>
      </pc:sldChg>
      <pc:sldChg chg="add del">
        <pc:chgData name="Ronnel D. Palenzuela" userId="27216d6f-a712-48da-bcb2-613e4bc945ac" providerId="ADAL" clId="{16FF8E01-DE24-0F4F-A559-943D670B7764}" dt="2024-08-14T13:54:04.562" v="479" actId="2696"/>
        <pc:sldMkLst>
          <pc:docMk/>
          <pc:sldMk cId="2717857131" sldId="267"/>
        </pc:sldMkLst>
      </pc:sldChg>
      <pc:sldChg chg="add del">
        <pc:chgData name="Ronnel D. Palenzuela" userId="27216d6f-a712-48da-bcb2-613e4bc945ac" providerId="ADAL" clId="{16FF8E01-DE24-0F4F-A559-943D670B7764}" dt="2024-08-14T04:37:36.180" v="138" actId="2696"/>
        <pc:sldMkLst>
          <pc:docMk/>
          <pc:sldMk cId="3285671655" sldId="267"/>
        </pc:sldMkLst>
      </pc:sldChg>
      <pc:sldChg chg="add del">
        <pc:chgData name="Ronnel D. Palenzuela" userId="27216d6f-a712-48da-bcb2-613e4bc945ac" providerId="ADAL" clId="{16FF8E01-DE24-0F4F-A559-943D670B7764}" dt="2024-08-14T13:54:30.391" v="482" actId="2696"/>
        <pc:sldMkLst>
          <pc:docMk/>
          <pc:sldMk cId="3367849497" sldId="267"/>
        </pc:sldMkLst>
      </pc:sldChg>
      <pc:sldChg chg="modSp add mod modShow modNotesTx">
        <pc:chgData name="Ronnel D. Palenzuela" userId="27216d6f-a712-48da-bcb2-613e4bc945ac" providerId="ADAL" clId="{16FF8E01-DE24-0F4F-A559-943D670B7764}" dt="2024-08-15T06:12:31.924" v="2533" actId="729"/>
        <pc:sldMkLst>
          <pc:docMk/>
          <pc:sldMk cId="155138258" sldId="268"/>
        </pc:sldMkLst>
        <pc:spChg chg="mod">
          <ac:chgData name="Ronnel D. Palenzuela" userId="27216d6f-a712-48da-bcb2-613e4bc945ac" providerId="ADAL" clId="{16FF8E01-DE24-0F4F-A559-943D670B7764}" dt="2024-08-14T15:59:15.816" v="1315" actId="11"/>
          <ac:spMkLst>
            <pc:docMk/>
            <pc:sldMk cId="155138258" sldId="268"/>
            <ac:spMk id="3" creationId="{F9E9654B-D8E5-22CA-371A-57FADD13842B}"/>
          </ac:spMkLst>
        </pc:spChg>
      </pc:sldChg>
      <pc:sldChg chg="add del">
        <pc:chgData name="Ronnel D. Palenzuela" userId="27216d6f-a712-48da-bcb2-613e4bc945ac" providerId="ADAL" clId="{16FF8E01-DE24-0F4F-A559-943D670B7764}" dt="2024-08-14T04:37:36.180" v="138" actId="2696"/>
        <pc:sldMkLst>
          <pc:docMk/>
          <pc:sldMk cId="1637530094" sldId="268"/>
        </pc:sldMkLst>
      </pc:sldChg>
      <pc:sldChg chg="addSp modSp add mod ord modShow modNotesTx">
        <pc:chgData name="Ronnel D. Palenzuela" userId="27216d6f-a712-48da-bcb2-613e4bc945ac" providerId="ADAL" clId="{16FF8E01-DE24-0F4F-A559-943D670B7764}" dt="2024-08-15T06:12:31.924" v="2533" actId="729"/>
        <pc:sldMkLst>
          <pc:docMk/>
          <pc:sldMk cId="2831007090" sldId="269"/>
        </pc:sldMkLst>
        <pc:spChg chg="mod">
          <ac:chgData name="Ronnel D. Palenzuela" userId="27216d6f-a712-48da-bcb2-613e4bc945ac" providerId="ADAL" clId="{16FF8E01-DE24-0F4F-A559-943D670B7764}" dt="2024-08-14T14:10:47.606" v="696" actId="20577"/>
          <ac:spMkLst>
            <pc:docMk/>
            <pc:sldMk cId="2831007090" sldId="269"/>
            <ac:spMk id="2" creationId="{1FD87645-D8E6-23DE-A822-448BF1054783}"/>
          </ac:spMkLst>
        </pc:spChg>
        <pc:spChg chg="mod">
          <ac:chgData name="Ronnel D. Palenzuela" userId="27216d6f-a712-48da-bcb2-613e4bc945ac" providerId="ADAL" clId="{16FF8E01-DE24-0F4F-A559-943D670B7764}" dt="2024-08-14T14:16:06.339" v="778" actId="1076"/>
          <ac:spMkLst>
            <pc:docMk/>
            <pc:sldMk cId="2831007090" sldId="269"/>
            <ac:spMk id="3" creationId="{F9E9654B-D8E5-22CA-371A-57FADD13842B}"/>
          </ac:spMkLst>
        </pc:spChg>
        <pc:spChg chg="add mod">
          <ac:chgData name="Ronnel D. Palenzuela" userId="27216d6f-a712-48da-bcb2-613e4bc945ac" providerId="ADAL" clId="{16FF8E01-DE24-0F4F-A559-943D670B7764}" dt="2024-08-14T14:15:42.779" v="771" actId="113"/>
          <ac:spMkLst>
            <pc:docMk/>
            <pc:sldMk cId="2831007090" sldId="269"/>
            <ac:spMk id="4" creationId="{CB6DD4F9-08BE-3AF6-FDDC-AB693A0D38F1}"/>
          </ac:spMkLst>
        </pc:spChg>
      </pc:sldChg>
      <pc:sldChg chg="add del">
        <pc:chgData name="Ronnel D. Palenzuela" userId="27216d6f-a712-48da-bcb2-613e4bc945ac" providerId="ADAL" clId="{16FF8E01-DE24-0F4F-A559-943D670B7764}" dt="2024-08-14T04:37:36.180" v="138" actId="2696"/>
        <pc:sldMkLst>
          <pc:docMk/>
          <pc:sldMk cId="4018365145" sldId="269"/>
        </pc:sldMkLst>
      </pc:sldChg>
      <pc:sldChg chg="add del">
        <pc:chgData name="Ronnel D. Palenzuela" userId="27216d6f-a712-48da-bcb2-613e4bc945ac" providerId="ADAL" clId="{16FF8E01-DE24-0F4F-A559-943D670B7764}" dt="2024-08-14T04:37:36.180" v="138" actId="2696"/>
        <pc:sldMkLst>
          <pc:docMk/>
          <pc:sldMk cId="1107698705" sldId="270"/>
        </pc:sldMkLst>
      </pc:sldChg>
      <pc:sldChg chg="addSp delSp modSp add mod ord modShow modNotesTx">
        <pc:chgData name="Ronnel D. Palenzuela" userId="27216d6f-a712-48da-bcb2-613e4bc945ac" providerId="ADAL" clId="{16FF8E01-DE24-0F4F-A559-943D670B7764}" dt="2024-08-15T06:12:31.924" v="2533" actId="729"/>
        <pc:sldMkLst>
          <pc:docMk/>
          <pc:sldMk cId="2073403413" sldId="270"/>
        </pc:sldMkLst>
        <pc:spChg chg="mod">
          <ac:chgData name="Ronnel D. Palenzuela" userId="27216d6f-a712-48da-bcb2-613e4bc945ac" providerId="ADAL" clId="{16FF8E01-DE24-0F4F-A559-943D670B7764}" dt="2024-08-14T14:55:39.952" v="834" actId="20577"/>
          <ac:spMkLst>
            <pc:docMk/>
            <pc:sldMk cId="2073403413" sldId="270"/>
            <ac:spMk id="2" creationId="{1FD87645-D8E6-23DE-A822-448BF1054783}"/>
          </ac:spMkLst>
        </pc:spChg>
        <pc:spChg chg="mod">
          <ac:chgData name="Ronnel D. Palenzuela" userId="27216d6f-a712-48da-bcb2-613e4bc945ac" providerId="ADAL" clId="{16FF8E01-DE24-0F4F-A559-943D670B7764}" dt="2024-08-14T15:31:54.057" v="880" actId="207"/>
          <ac:spMkLst>
            <pc:docMk/>
            <pc:sldMk cId="2073403413" sldId="270"/>
            <ac:spMk id="3" creationId="{F9E9654B-D8E5-22CA-371A-57FADD13842B}"/>
          </ac:spMkLst>
        </pc:spChg>
        <pc:picChg chg="add del mod">
          <ac:chgData name="Ronnel D. Palenzuela" userId="27216d6f-a712-48da-bcb2-613e4bc945ac" providerId="ADAL" clId="{16FF8E01-DE24-0F4F-A559-943D670B7764}" dt="2024-08-14T15:09:23.422" v="836" actId="478"/>
          <ac:picMkLst>
            <pc:docMk/>
            <pc:sldMk cId="2073403413" sldId="270"/>
            <ac:picMk id="4" creationId="{369191B6-2A1C-3113-9BFD-747A4657F8D7}"/>
          </ac:picMkLst>
        </pc:picChg>
        <pc:picChg chg="del">
          <ac:chgData name="Ronnel D. Palenzuela" userId="27216d6f-a712-48da-bcb2-613e4bc945ac" providerId="ADAL" clId="{16FF8E01-DE24-0F4F-A559-943D670B7764}" dt="2024-08-14T14:53:40.293" v="791" actId="478"/>
          <ac:picMkLst>
            <pc:docMk/>
            <pc:sldMk cId="2073403413" sldId="270"/>
            <ac:picMk id="5" creationId="{70008023-F501-145C-0B44-5194C048510F}"/>
          </ac:picMkLst>
        </pc:picChg>
        <pc:picChg chg="del">
          <ac:chgData name="Ronnel D. Palenzuela" userId="27216d6f-a712-48da-bcb2-613e4bc945ac" providerId="ADAL" clId="{16FF8E01-DE24-0F4F-A559-943D670B7764}" dt="2024-08-14T14:53:41.454" v="792" actId="478"/>
          <ac:picMkLst>
            <pc:docMk/>
            <pc:sldMk cId="2073403413" sldId="270"/>
            <ac:picMk id="6" creationId="{24353777-D960-C968-46B2-C9D39EBD397E}"/>
          </ac:picMkLst>
        </pc:picChg>
        <pc:picChg chg="add del mod">
          <ac:chgData name="Ronnel D. Palenzuela" userId="27216d6f-a712-48da-bcb2-613e4bc945ac" providerId="ADAL" clId="{16FF8E01-DE24-0F4F-A559-943D670B7764}" dt="2024-08-14T15:09:24.556" v="837" actId="478"/>
          <ac:picMkLst>
            <pc:docMk/>
            <pc:sldMk cId="2073403413" sldId="270"/>
            <ac:picMk id="7" creationId="{CFF5A6F2-A391-E973-A9F9-EEAEDEBC41C8}"/>
          </ac:picMkLst>
        </pc:picChg>
        <pc:picChg chg="add del mod">
          <ac:chgData name="Ronnel D. Palenzuela" userId="27216d6f-a712-48da-bcb2-613e4bc945ac" providerId="ADAL" clId="{16FF8E01-DE24-0F4F-A559-943D670B7764}" dt="2024-08-14T15:38:21.939" v="921"/>
          <ac:picMkLst>
            <pc:docMk/>
            <pc:sldMk cId="2073403413" sldId="270"/>
            <ac:picMk id="8" creationId="{7628CA4E-3E92-F09C-D2FD-C46202C5E649}"/>
          </ac:picMkLst>
        </pc:picChg>
        <pc:picChg chg="add mod">
          <ac:chgData name="Ronnel D. Palenzuela" userId="27216d6f-a712-48da-bcb2-613e4bc945ac" providerId="ADAL" clId="{16FF8E01-DE24-0F4F-A559-943D670B7764}" dt="2024-08-14T15:34:34.583" v="908" actId="1076"/>
          <ac:picMkLst>
            <pc:docMk/>
            <pc:sldMk cId="2073403413" sldId="270"/>
            <ac:picMk id="9" creationId="{FFA2BE38-0E04-5FB6-310F-C9B71C57486B}"/>
          </ac:picMkLst>
        </pc:picChg>
        <pc:picChg chg="add mod">
          <ac:chgData name="Ronnel D. Palenzuela" userId="27216d6f-a712-48da-bcb2-613e4bc945ac" providerId="ADAL" clId="{16FF8E01-DE24-0F4F-A559-943D670B7764}" dt="2024-08-14T15:34:23.881" v="905" actId="1076"/>
          <ac:picMkLst>
            <pc:docMk/>
            <pc:sldMk cId="2073403413" sldId="270"/>
            <ac:picMk id="10" creationId="{667804E6-901E-3F8A-8E71-F3840CE73713}"/>
          </ac:picMkLst>
        </pc:picChg>
      </pc:sldChg>
      <pc:sldChg chg="addSp delSp modSp add mod modShow modNotesTx">
        <pc:chgData name="Ronnel D. Palenzuela" userId="27216d6f-a712-48da-bcb2-613e4bc945ac" providerId="ADAL" clId="{16FF8E01-DE24-0F4F-A559-943D670B7764}" dt="2024-08-15T06:12:31.924" v="2533" actId="729"/>
        <pc:sldMkLst>
          <pc:docMk/>
          <pc:sldMk cId="2406508294" sldId="271"/>
        </pc:sldMkLst>
        <pc:spChg chg="mod">
          <ac:chgData name="Ronnel D. Palenzuela" userId="27216d6f-a712-48da-bcb2-613e4bc945ac" providerId="ADAL" clId="{16FF8E01-DE24-0F4F-A559-943D670B7764}" dt="2024-08-14T15:45:04.117" v="1046" actId="20577"/>
          <ac:spMkLst>
            <pc:docMk/>
            <pc:sldMk cId="2406508294" sldId="271"/>
            <ac:spMk id="3" creationId="{F9E9654B-D8E5-22CA-371A-57FADD13842B}"/>
          </ac:spMkLst>
        </pc:spChg>
        <pc:spChg chg="add del">
          <ac:chgData name="Ronnel D. Palenzuela" userId="27216d6f-a712-48da-bcb2-613e4bc945ac" providerId="ADAL" clId="{16FF8E01-DE24-0F4F-A559-943D670B7764}" dt="2024-08-14T15:35:02.613" v="915" actId="22"/>
          <ac:spMkLst>
            <pc:docMk/>
            <pc:sldMk cId="2406508294" sldId="271"/>
            <ac:spMk id="5" creationId="{4142F3C9-0F99-D487-F109-5D1080BCD242}"/>
          </ac:spMkLst>
        </pc:spChg>
        <pc:spChg chg="add mod">
          <ac:chgData name="Ronnel D. Palenzuela" userId="27216d6f-a712-48da-bcb2-613e4bc945ac" providerId="ADAL" clId="{16FF8E01-DE24-0F4F-A559-943D670B7764}" dt="2024-08-14T15:35:21.596" v="919" actId="1076"/>
          <ac:spMkLst>
            <pc:docMk/>
            <pc:sldMk cId="2406508294" sldId="271"/>
            <ac:spMk id="7" creationId="{59101826-B0CF-114B-0320-F5905D2B047C}"/>
          </ac:spMkLst>
        </pc:spChg>
        <pc:picChg chg="del">
          <ac:chgData name="Ronnel D. Palenzuela" userId="27216d6f-a712-48da-bcb2-613e4bc945ac" providerId="ADAL" clId="{16FF8E01-DE24-0F4F-A559-943D670B7764}" dt="2024-08-14T15:34:53.519" v="911" actId="478"/>
          <ac:picMkLst>
            <pc:docMk/>
            <pc:sldMk cId="2406508294" sldId="271"/>
            <ac:picMk id="8" creationId="{7628CA4E-3E92-F09C-D2FD-C46202C5E649}"/>
          </ac:picMkLst>
        </pc:picChg>
        <pc:picChg chg="del">
          <ac:chgData name="Ronnel D. Palenzuela" userId="27216d6f-a712-48da-bcb2-613e4bc945ac" providerId="ADAL" clId="{16FF8E01-DE24-0F4F-A559-943D670B7764}" dt="2024-08-14T15:34:52.857" v="910" actId="478"/>
          <ac:picMkLst>
            <pc:docMk/>
            <pc:sldMk cId="2406508294" sldId="271"/>
            <ac:picMk id="9" creationId="{FFA2BE38-0E04-5FB6-310F-C9B71C57486B}"/>
          </ac:picMkLst>
        </pc:picChg>
        <pc:picChg chg="del">
          <ac:chgData name="Ronnel D. Palenzuela" userId="27216d6f-a712-48da-bcb2-613e4bc945ac" providerId="ADAL" clId="{16FF8E01-DE24-0F4F-A559-943D670B7764}" dt="2024-08-14T15:34:53.775" v="912" actId="478"/>
          <ac:picMkLst>
            <pc:docMk/>
            <pc:sldMk cId="2406508294" sldId="271"/>
            <ac:picMk id="10" creationId="{667804E6-901E-3F8A-8E71-F3840CE73713}"/>
          </ac:picMkLst>
        </pc:picChg>
        <pc:picChg chg="add del mod">
          <ac:chgData name="Ronnel D. Palenzuela" userId="27216d6f-a712-48da-bcb2-613e4bc945ac" providerId="ADAL" clId="{16FF8E01-DE24-0F4F-A559-943D670B7764}" dt="2024-08-14T15:40:56.703" v="965" actId="478"/>
          <ac:picMkLst>
            <pc:docMk/>
            <pc:sldMk cId="2406508294" sldId="271"/>
            <ac:picMk id="11" creationId="{7451C57A-98EA-DF71-2373-89D7F90904CF}"/>
          </ac:picMkLst>
        </pc:picChg>
      </pc:sldChg>
      <pc:sldChg chg="add del">
        <pc:chgData name="Ronnel D. Palenzuela" userId="27216d6f-a712-48da-bcb2-613e4bc945ac" providerId="ADAL" clId="{16FF8E01-DE24-0F4F-A559-943D670B7764}" dt="2024-08-14T04:37:36.180" v="138" actId="2696"/>
        <pc:sldMkLst>
          <pc:docMk/>
          <pc:sldMk cId="4120804606" sldId="271"/>
        </pc:sldMkLst>
      </pc:sldChg>
      <pc:sldChg chg="add del">
        <pc:chgData name="Ronnel D. Palenzuela" userId="27216d6f-a712-48da-bcb2-613e4bc945ac" providerId="ADAL" clId="{16FF8E01-DE24-0F4F-A559-943D670B7764}" dt="2024-08-14T04:37:36.180" v="138" actId="2696"/>
        <pc:sldMkLst>
          <pc:docMk/>
          <pc:sldMk cId="2005021045" sldId="272"/>
        </pc:sldMkLst>
      </pc:sldChg>
      <pc:sldChg chg="modSp add mod modShow modNotesTx">
        <pc:chgData name="Ronnel D. Palenzuela" userId="27216d6f-a712-48da-bcb2-613e4bc945ac" providerId="ADAL" clId="{16FF8E01-DE24-0F4F-A559-943D670B7764}" dt="2024-08-15T06:12:31.924" v="2533" actId="729"/>
        <pc:sldMkLst>
          <pc:docMk/>
          <pc:sldMk cId="2217730064" sldId="272"/>
        </pc:sldMkLst>
        <pc:spChg chg="mod">
          <ac:chgData name="Ronnel D. Palenzuela" userId="27216d6f-a712-48da-bcb2-613e4bc945ac" providerId="ADAL" clId="{16FF8E01-DE24-0F4F-A559-943D670B7764}" dt="2024-08-14T15:59:35.416" v="1316" actId="11"/>
          <ac:spMkLst>
            <pc:docMk/>
            <pc:sldMk cId="2217730064" sldId="272"/>
            <ac:spMk id="3" creationId="{F9E9654B-D8E5-22CA-371A-57FADD13842B}"/>
          </ac:spMkLst>
        </pc:spChg>
      </pc:sldChg>
      <pc:sldChg chg="add del">
        <pc:chgData name="Ronnel D. Palenzuela" userId="27216d6f-a712-48da-bcb2-613e4bc945ac" providerId="ADAL" clId="{16FF8E01-DE24-0F4F-A559-943D670B7764}" dt="2024-08-14T04:37:36.180" v="138" actId="2696"/>
        <pc:sldMkLst>
          <pc:docMk/>
          <pc:sldMk cId="716507679" sldId="273"/>
        </pc:sldMkLst>
      </pc:sldChg>
      <pc:sldChg chg="modSp add mod ord modShow modNotesTx">
        <pc:chgData name="Ronnel D. Palenzuela" userId="27216d6f-a712-48da-bcb2-613e4bc945ac" providerId="ADAL" clId="{16FF8E01-DE24-0F4F-A559-943D670B7764}" dt="2024-08-15T06:12:31.924" v="2533" actId="729"/>
        <pc:sldMkLst>
          <pc:docMk/>
          <pc:sldMk cId="1773650369" sldId="273"/>
        </pc:sldMkLst>
        <pc:spChg chg="mod">
          <ac:chgData name="Ronnel D. Palenzuela" userId="27216d6f-a712-48da-bcb2-613e4bc945ac" providerId="ADAL" clId="{16FF8E01-DE24-0F4F-A559-943D670B7764}" dt="2024-08-14T15:59:48.974" v="1318" actId="11"/>
          <ac:spMkLst>
            <pc:docMk/>
            <pc:sldMk cId="1773650369" sldId="273"/>
            <ac:spMk id="3" creationId="{F9E9654B-D8E5-22CA-371A-57FADD13842B}"/>
          </ac:spMkLst>
        </pc:spChg>
      </pc:sldChg>
      <pc:sldChg chg="add del ord">
        <pc:chgData name="Ronnel D. Palenzuela" userId="27216d6f-a712-48da-bcb2-613e4bc945ac" providerId="ADAL" clId="{16FF8E01-DE24-0F4F-A559-943D670B7764}" dt="2024-08-14T16:09:44.931" v="1436" actId="2696"/>
        <pc:sldMkLst>
          <pc:docMk/>
          <pc:sldMk cId="415108391" sldId="274"/>
        </pc:sldMkLst>
      </pc:sldChg>
      <pc:sldChg chg="addSp modSp add mod modNotesTx">
        <pc:chgData name="Ronnel D. Palenzuela" userId="27216d6f-a712-48da-bcb2-613e4bc945ac" providerId="ADAL" clId="{16FF8E01-DE24-0F4F-A559-943D670B7764}" dt="2024-08-14T17:35:56.996" v="2348" actId="207"/>
        <pc:sldMkLst>
          <pc:docMk/>
          <pc:sldMk cId="3520817057" sldId="274"/>
        </pc:sldMkLst>
        <pc:spChg chg="mod">
          <ac:chgData name="Ronnel D. Palenzuela" userId="27216d6f-a712-48da-bcb2-613e4bc945ac" providerId="ADAL" clId="{16FF8E01-DE24-0F4F-A559-943D670B7764}" dt="2024-08-14T16:34:48.838" v="1740" actId="1076"/>
          <ac:spMkLst>
            <pc:docMk/>
            <pc:sldMk cId="3520817057" sldId="274"/>
            <ac:spMk id="2" creationId="{4B9DC0FD-E73C-26A6-891F-61B461076958}"/>
          </ac:spMkLst>
        </pc:spChg>
        <pc:spChg chg="add mod">
          <ac:chgData name="Ronnel D. Palenzuela" userId="27216d6f-a712-48da-bcb2-613e4bc945ac" providerId="ADAL" clId="{16FF8E01-DE24-0F4F-A559-943D670B7764}" dt="2024-08-14T17:35:56.996" v="2348" actId="207"/>
          <ac:spMkLst>
            <pc:docMk/>
            <pc:sldMk cId="3520817057" sldId="274"/>
            <ac:spMk id="4" creationId="{02334A40-A4A9-25FE-DC7A-9B1C1C6A0886}"/>
          </ac:spMkLst>
        </pc:spChg>
      </pc:sldChg>
      <pc:sldChg chg="addSp delSp modSp add del mod">
        <pc:chgData name="Ronnel D. Palenzuela" userId="27216d6f-a712-48da-bcb2-613e4bc945ac" providerId="ADAL" clId="{16FF8E01-DE24-0F4F-A559-943D670B7764}" dt="2024-08-14T16:15:45.956" v="1532" actId="2696"/>
        <pc:sldMkLst>
          <pc:docMk/>
          <pc:sldMk cId="2172138736" sldId="275"/>
        </pc:sldMkLst>
        <pc:spChg chg="mod">
          <ac:chgData name="Ronnel D. Palenzuela" userId="27216d6f-a712-48da-bcb2-613e4bc945ac" providerId="ADAL" clId="{16FF8E01-DE24-0F4F-A559-943D670B7764}" dt="2024-08-14T16:15:14.648" v="1524" actId="20577"/>
          <ac:spMkLst>
            <pc:docMk/>
            <pc:sldMk cId="2172138736" sldId="275"/>
            <ac:spMk id="2" creationId="{1FD87645-D8E6-23DE-A822-448BF1054783}"/>
          </ac:spMkLst>
        </pc:spChg>
        <pc:spChg chg="mod">
          <ac:chgData name="Ronnel D. Palenzuela" userId="27216d6f-a712-48da-bcb2-613e4bc945ac" providerId="ADAL" clId="{16FF8E01-DE24-0F4F-A559-943D670B7764}" dt="2024-08-14T16:15:40.915" v="1531"/>
          <ac:spMkLst>
            <pc:docMk/>
            <pc:sldMk cId="2172138736" sldId="275"/>
            <ac:spMk id="3" creationId="{F9E9654B-D8E5-22CA-371A-57FADD13842B}"/>
          </ac:spMkLst>
        </pc:spChg>
        <pc:picChg chg="add del mod">
          <ac:chgData name="Ronnel D. Palenzuela" userId="27216d6f-a712-48da-bcb2-613e4bc945ac" providerId="ADAL" clId="{16FF8E01-DE24-0F4F-A559-943D670B7764}" dt="2024-08-14T16:15:16.283" v="1525" actId="478"/>
          <ac:picMkLst>
            <pc:docMk/>
            <pc:sldMk cId="2172138736" sldId="275"/>
            <ac:picMk id="4" creationId="{3DD2775A-1217-7607-D818-9986C2B95701}"/>
          </ac:picMkLst>
        </pc:picChg>
        <pc:picChg chg="del">
          <ac:chgData name="Ronnel D. Palenzuela" userId="27216d6f-a712-48da-bcb2-613e4bc945ac" providerId="ADAL" clId="{16FF8E01-DE24-0F4F-A559-943D670B7764}" dt="2024-08-14T16:10:15.858" v="1472" actId="478"/>
          <ac:picMkLst>
            <pc:docMk/>
            <pc:sldMk cId="2172138736" sldId="275"/>
            <ac:picMk id="8" creationId="{7628CA4E-3E92-F09C-D2FD-C46202C5E649}"/>
          </ac:picMkLst>
        </pc:picChg>
        <pc:picChg chg="del">
          <ac:chgData name="Ronnel D. Palenzuela" userId="27216d6f-a712-48da-bcb2-613e4bc945ac" providerId="ADAL" clId="{16FF8E01-DE24-0F4F-A559-943D670B7764}" dt="2024-08-14T16:10:15.605" v="1471" actId="478"/>
          <ac:picMkLst>
            <pc:docMk/>
            <pc:sldMk cId="2172138736" sldId="275"/>
            <ac:picMk id="9" creationId="{FFA2BE38-0E04-5FB6-310F-C9B71C57486B}"/>
          </ac:picMkLst>
        </pc:picChg>
        <pc:picChg chg="del">
          <ac:chgData name="Ronnel D. Palenzuela" userId="27216d6f-a712-48da-bcb2-613e4bc945ac" providerId="ADAL" clId="{16FF8E01-DE24-0F4F-A559-943D670B7764}" dt="2024-08-14T16:10:16.066" v="1473" actId="478"/>
          <ac:picMkLst>
            <pc:docMk/>
            <pc:sldMk cId="2172138736" sldId="275"/>
            <ac:picMk id="10" creationId="{667804E6-901E-3F8A-8E71-F3840CE73713}"/>
          </ac:picMkLst>
        </pc:picChg>
      </pc:sldChg>
      <pc:sldChg chg="add del">
        <pc:chgData name="Ronnel D. Palenzuela" userId="27216d6f-a712-48da-bcb2-613e4bc945ac" providerId="ADAL" clId="{16FF8E01-DE24-0F4F-A559-943D670B7764}" dt="2024-08-14T04:37:36.180" v="138" actId="2696"/>
        <pc:sldMkLst>
          <pc:docMk/>
          <pc:sldMk cId="4070147815" sldId="275"/>
        </pc:sldMkLst>
      </pc:sldChg>
      <pc:sldChg chg="modSp add mod ord modNotesTx">
        <pc:chgData name="Ronnel D. Palenzuela" userId="27216d6f-a712-48da-bcb2-613e4bc945ac" providerId="ADAL" clId="{16FF8E01-DE24-0F4F-A559-943D670B7764}" dt="2024-08-14T16:34:54.089" v="1743" actId="20577"/>
        <pc:sldMkLst>
          <pc:docMk/>
          <pc:sldMk cId="2154677164" sldId="276"/>
        </pc:sldMkLst>
        <pc:spChg chg="mod">
          <ac:chgData name="Ronnel D. Palenzuela" userId="27216d6f-a712-48da-bcb2-613e4bc945ac" providerId="ADAL" clId="{16FF8E01-DE24-0F4F-A559-943D670B7764}" dt="2024-08-14T16:34:54.089" v="1743" actId="20577"/>
          <ac:spMkLst>
            <pc:docMk/>
            <pc:sldMk cId="2154677164" sldId="276"/>
            <ac:spMk id="2" creationId="{1FD87645-D8E6-23DE-A822-448BF1054783}"/>
          </ac:spMkLst>
        </pc:spChg>
        <pc:spChg chg="mod">
          <ac:chgData name="Ronnel D. Palenzuela" userId="27216d6f-a712-48da-bcb2-613e4bc945ac" providerId="ADAL" clId="{16FF8E01-DE24-0F4F-A559-943D670B7764}" dt="2024-08-14T16:15:04.817" v="1513" actId="207"/>
          <ac:spMkLst>
            <pc:docMk/>
            <pc:sldMk cId="2154677164" sldId="276"/>
            <ac:spMk id="3" creationId="{F9E9654B-D8E5-22CA-371A-57FADD13842B}"/>
          </ac:spMkLst>
        </pc:spChg>
      </pc:sldChg>
      <pc:sldChg chg="add del">
        <pc:chgData name="Ronnel D. Palenzuela" userId="27216d6f-a712-48da-bcb2-613e4bc945ac" providerId="ADAL" clId="{16FF8E01-DE24-0F4F-A559-943D670B7764}" dt="2024-08-14T04:37:36.180" v="138" actId="2696"/>
        <pc:sldMkLst>
          <pc:docMk/>
          <pc:sldMk cId="3621742425" sldId="276"/>
        </pc:sldMkLst>
      </pc:sldChg>
      <pc:sldChg chg="add del">
        <pc:chgData name="Ronnel D. Palenzuela" userId="27216d6f-a712-48da-bcb2-613e4bc945ac" providerId="ADAL" clId="{16FF8E01-DE24-0F4F-A559-943D670B7764}" dt="2024-08-14T04:37:36.180" v="138" actId="2696"/>
        <pc:sldMkLst>
          <pc:docMk/>
          <pc:sldMk cId="908275361" sldId="277"/>
        </pc:sldMkLst>
      </pc:sldChg>
      <pc:sldChg chg="addSp delSp modSp add mod modNotesTx">
        <pc:chgData name="Ronnel D. Palenzuela" userId="27216d6f-a712-48da-bcb2-613e4bc945ac" providerId="ADAL" clId="{16FF8E01-DE24-0F4F-A559-943D670B7764}" dt="2024-08-14T16:24:40.231" v="1652"/>
        <pc:sldMkLst>
          <pc:docMk/>
          <pc:sldMk cId="1655093992" sldId="277"/>
        </pc:sldMkLst>
        <pc:spChg chg="mod">
          <ac:chgData name="Ronnel D. Palenzuela" userId="27216d6f-a712-48da-bcb2-613e4bc945ac" providerId="ADAL" clId="{16FF8E01-DE24-0F4F-A559-943D670B7764}" dt="2024-08-14T16:15:53.933" v="1548" actId="20577"/>
          <ac:spMkLst>
            <pc:docMk/>
            <pc:sldMk cId="1655093992" sldId="277"/>
            <ac:spMk id="2" creationId="{1FD87645-D8E6-23DE-A822-448BF1054783}"/>
          </ac:spMkLst>
        </pc:spChg>
        <pc:spChg chg="mod">
          <ac:chgData name="Ronnel D. Palenzuela" userId="27216d6f-a712-48da-bcb2-613e4bc945ac" providerId="ADAL" clId="{16FF8E01-DE24-0F4F-A559-943D670B7764}" dt="2024-08-14T16:16:03.761" v="1554" actId="207"/>
          <ac:spMkLst>
            <pc:docMk/>
            <pc:sldMk cId="1655093992" sldId="277"/>
            <ac:spMk id="3" creationId="{F9E9654B-D8E5-22CA-371A-57FADD13842B}"/>
          </ac:spMkLst>
        </pc:spChg>
        <pc:picChg chg="del">
          <ac:chgData name="Ronnel D. Palenzuela" userId="27216d6f-a712-48da-bcb2-613e4bc945ac" providerId="ADAL" clId="{16FF8E01-DE24-0F4F-A559-943D670B7764}" dt="2024-08-14T16:15:49.738" v="1534" actId="478"/>
          <ac:picMkLst>
            <pc:docMk/>
            <pc:sldMk cId="1655093992" sldId="277"/>
            <ac:picMk id="4" creationId="{3DD2775A-1217-7607-D818-9986C2B95701}"/>
          </ac:picMkLst>
        </pc:picChg>
        <pc:picChg chg="add mod">
          <ac:chgData name="Ronnel D. Palenzuela" userId="27216d6f-a712-48da-bcb2-613e4bc945ac" providerId="ADAL" clId="{16FF8E01-DE24-0F4F-A559-943D670B7764}" dt="2024-08-14T16:22:20.410" v="1645" actId="1076"/>
          <ac:picMkLst>
            <pc:docMk/>
            <pc:sldMk cId="1655093992" sldId="277"/>
            <ac:picMk id="5" creationId="{21F98874-7EDA-6F8F-7A52-E913F2501EF4}"/>
          </ac:picMkLst>
        </pc:picChg>
        <pc:picChg chg="add mod">
          <ac:chgData name="Ronnel D. Palenzuela" userId="27216d6f-a712-48da-bcb2-613e4bc945ac" providerId="ADAL" clId="{16FF8E01-DE24-0F4F-A559-943D670B7764}" dt="2024-08-14T16:22:19.327" v="1644" actId="1076"/>
          <ac:picMkLst>
            <pc:docMk/>
            <pc:sldMk cId="1655093992" sldId="277"/>
            <ac:picMk id="6" creationId="{AB87846A-7FEB-769F-7BA7-C9DDDB124761}"/>
          </ac:picMkLst>
        </pc:picChg>
      </pc:sldChg>
      <pc:sldChg chg="add del">
        <pc:chgData name="Ronnel D. Palenzuela" userId="27216d6f-a712-48da-bcb2-613e4bc945ac" providerId="ADAL" clId="{16FF8E01-DE24-0F4F-A559-943D670B7764}" dt="2024-08-14T04:37:36.180" v="138" actId="2696"/>
        <pc:sldMkLst>
          <pc:docMk/>
          <pc:sldMk cId="928633288" sldId="278"/>
        </pc:sldMkLst>
      </pc:sldChg>
      <pc:sldChg chg="addSp delSp modSp add mod modNotesTx">
        <pc:chgData name="Ronnel D. Palenzuela" userId="27216d6f-a712-48da-bcb2-613e4bc945ac" providerId="ADAL" clId="{16FF8E01-DE24-0F4F-A559-943D670B7764}" dt="2024-08-14T16:25:33.500" v="1670"/>
        <pc:sldMkLst>
          <pc:docMk/>
          <pc:sldMk cId="1084106175" sldId="278"/>
        </pc:sldMkLst>
        <pc:spChg chg="mod">
          <ac:chgData name="Ronnel D. Palenzuela" userId="27216d6f-a712-48da-bcb2-613e4bc945ac" providerId="ADAL" clId="{16FF8E01-DE24-0F4F-A559-943D670B7764}" dt="2024-08-14T16:16:15.683" v="1568" actId="20577"/>
          <ac:spMkLst>
            <pc:docMk/>
            <pc:sldMk cId="1084106175" sldId="278"/>
            <ac:spMk id="2" creationId="{1FD87645-D8E6-23DE-A822-448BF1054783}"/>
          </ac:spMkLst>
        </pc:spChg>
        <pc:spChg chg="mod">
          <ac:chgData name="Ronnel D. Palenzuela" userId="27216d6f-a712-48da-bcb2-613e4bc945ac" providerId="ADAL" clId="{16FF8E01-DE24-0F4F-A559-943D670B7764}" dt="2024-08-14T16:18:13.356" v="1628" actId="207"/>
          <ac:spMkLst>
            <pc:docMk/>
            <pc:sldMk cId="1084106175" sldId="278"/>
            <ac:spMk id="3" creationId="{F9E9654B-D8E5-22CA-371A-57FADD13842B}"/>
          </ac:spMkLst>
        </pc:spChg>
        <pc:spChg chg="add del">
          <ac:chgData name="Ronnel D. Palenzuela" userId="27216d6f-a712-48da-bcb2-613e4bc945ac" providerId="ADAL" clId="{16FF8E01-DE24-0F4F-A559-943D670B7764}" dt="2024-08-14T16:17:30.269" v="1608" actId="22"/>
          <ac:spMkLst>
            <pc:docMk/>
            <pc:sldMk cId="1084106175" sldId="278"/>
            <ac:spMk id="5" creationId="{161974CA-D17A-C7C9-D387-4B786DACE39F}"/>
          </ac:spMkLst>
        </pc:spChg>
        <pc:picChg chg="add mod">
          <ac:chgData name="Ronnel D. Palenzuela" userId="27216d6f-a712-48da-bcb2-613e4bc945ac" providerId="ADAL" clId="{16FF8E01-DE24-0F4F-A559-943D670B7764}" dt="2024-08-14T16:24:18.313" v="1650" actId="1076"/>
          <ac:picMkLst>
            <pc:docMk/>
            <pc:sldMk cId="1084106175" sldId="278"/>
            <ac:picMk id="6" creationId="{1DBAEE34-611C-C72E-D674-1D598742FCFC}"/>
          </ac:picMkLst>
        </pc:picChg>
      </pc:sldChg>
      <pc:sldChg chg="addSp delSp modSp add mod modNotesTx">
        <pc:chgData name="Ronnel D. Palenzuela" userId="27216d6f-a712-48da-bcb2-613e4bc945ac" providerId="ADAL" clId="{16FF8E01-DE24-0F4F-A559-943D670B7764}" dt="2024-08-14T16:28:49.228" v="1688" actId="1076"/>
        <pc:sldMkLst>
          <pc:docMk/>
          <pc:sldMk cId="562485659" sldId="279"/>
        </pc:sldMkLst>
        <pc:spChg chg="mod">
          <ac:chgData name="Ronnel D. Palenzuela" userId="27216d6f-a712-48da-bcb2-613e4bc945ac" providerId="ADAL" clId="{16FF8E01-DE24-0F4F-A559-943D670B7764}" dt="2024-08-14T16:16:20.804" v="1575" actId="20577"/>
          <ac:spMkLst>
            <pc:docMk/>
            <pc:sldMk cId="562485659" sldId="279"/>
            <ac:spMk id="2" creationId="{1FD87645-D8E6-23DE-A822-448BF1054783}"/>
          </ac:spMkLst>
        </pc:spChg>
        <pc:spChg chg="add del mod">
          <ac:chgData name="Ronnel D. Palenzuela" userId="27216d6f-a712-48da-bcb2-613e4bc945ac" providerId="ADAL" clId="{16FF8E01-DE24-0F4F-A559-943D670B7764}" dt="2024-08-14T16:18:17.416" v="1630" actId="207"/>
          <ac:spMkLst>
            <pc:docMk/>
            <pc:sldMk cId="562485659" sldId="279"/>
            <ac:spMk id="3" creationId="{F9E9654B-D8E5-22CA-371A-57FADD13842B}"/>
          </ac:spMkLst>
        </pc:spChg>
        <pc:spChg chg="add del mod">
          <ac:chgData name="Ronnel D. Palenzuela" userId="27216d6f-a712-48da-bcb2-613e4bc945ac" providerId="ADAL" clId="{16FF8E01-DE24-0F4F-A559-943D670B7764}" dt="2024-08-14T16:17:08.500" v="1600" actId="478"/>
          <ac:spMkLst>
            <pc:docMk/>
            <pc:sldMk cId="562485659" sldId="279"/>
            <ac:spMk id="5" creationId="{C512883A-C3F1-9C1D-1BC0-B118C33FB485}"/>
          </ac:spMkLst>
        </pc:spChg>
        <pc:picChg chg="add mod">
          <ac:chgData name="Ronnel D. Palenzuela" userId="27216d6f-a712-48da-bcb2-613e4bc945ac" providerId="ADAL" clId="{16FF8E01-DE24-0F4F-A559-943D670B7764}" dt="2024-08-14T16:28:47.407" v="1687" actId="1076"/>
          <ac:picMkLst>
            <pc:docMk/>
            <pc:sldMk cId="562485659" sldId="279"/>
            <ac:picMk id="6" creationId="{25F73CC1-53BA-4567-E3BA-1C63F2D9CE93}"/>
          </ac:picMkLst>
        </pc:picChg>
        <pc:picChg chg="add mod">
          <ac:chgData name="Ronnel D. Palenzuela" userId="27216d6f-a712-48da-bcb2-613e4bc945ac" providerId="ADAL" clId="{16FF8E01-DE24-0F4F-A559-943D670B7764}" dt="2024-08-14T16:28:49.228" v="1688" actId="1076"/>
          <ac:picMkLst>
            <pc:docMk/>
            <pc:sldMk cId="562485659" sldId="279"/>
            <ac:picMk id="7" creationId="{3FAF6F31-D00C-5848-28EC-E4192A65B293}"/>
          </ac:picMkLst>
        </pc:picChg>
      </pc:sldChg>
      <pc:sldChg chg="add del">
        <pc:chgData name="Ronnel D. Palenzuela" userId="27216d6f-a712-48da-bcb2-613e4bc945ac" providerId="ADAL" clId="{16FF8E01-DE24-0F4F-A559-943D670B7764}" dt="2024-08-14T04:37:36.180" v="138" actId="2696"/>
        <pc:sldMkLst>
          <pc:docMk/>
          <pc:sldMk cId="2220697961" sldId="279"/>
        </pc:sldMkLst>
      </pc:sldChg>
      <pc:sldChg chg="addSp modSp add mod modNotesTx">
        <pc:chgData name="Ronnel D. Palenzuela" userId="27216d6f-a712-48da-bcb2-613e4bc945ac" providerId="ADAL" clId="{16FF8E01-DE24-0F4F-A559-943D670B7764}" dt="2024-08-14T17:09:09.590" v="2182"/>
        <pc:sldMkLst>
          <pc:docMk/>
          <pc:sldMk cId="2101055377" sldId="280"/>
        </pc:sldMkLst>
        <pc:spChg chg="mod">
          <ac:chgData name="Ronnel D. Palenzuela" userId="27216d6f-a712-48da-bcb2-613e4bc945ac" providerId="ADAL" clId="{16FF8E01-DE24-0F4F-A559-943D670B7764}" dt="2024-08-14T16:16:29.753" v="1592" actId="20577"/>
          <ac:spMkLst>
            <pc:docMk/>
            <pc:sldMk cId="2101055377" sldId="280"/>
            <ac:spMk id="2" creationId="{1FD87645-D8E6-23DE-A822-448BF1054783}"/>
          </ac:spMkLst>
        </pc:spChg>
        <pc:spChg chg="mod">
          <ac:chgData name="Ronnel D. Palenzuela" userId="27216d6f-a712-48da-bcb2-613e4bc945ac" providerId="ADAL" clId="{16FF8E01-DE24-0F4F-A559-943D670B7764}" dt="2024-08-14T16:18:21.161" v="1632" actId="207"/>
          <ac:spMkLst>
            <pc:docMk/>
            <pc:sldMk cId="2101055377" sldId="280"/>
            <ac:spMk id="3" creationId="{F9E9654B-D8E5-22CA-371A-57FADD13842B}"/>
          </ac:spMkLst>
        </pc:spChg>
        <pc:picChg chg="add mod">
          <ac:chgData name="Ronnel D. Palenzuela" userId="27216d6f-a712-48da-bcb2-613e4bc945ac" providerId="ADAL" clId="{16FF8E01-DE24-0F4F-A559-943D670B7764}" dt="2024-08-14T16:30:09.396" v="1697" actId="1076"/>
          <ac:picMkLst>
            <pc:docMk/>
            <pc:sldMk cId="2101055377" sldId="280"/>
            <ac:picMk id="4" creationId="{B5ABF6ED-2604-A356-F8D2-8A031F072FC1}"/>
          </ac:picMkLst>
        </pc:picChg>
        <pc:picChg chg="add mod">
          <ac:chgData name="Ronnel D. Palenzuela" userId="27216d6f-a712-48da-bcb2-613e4bc945ac" providerId="ADAL" clId="{16FF8E01-DE24-0F4F-A559-943D670B7764}" dt="2024-08-14T16:30:09.396" v="1697" actId="1076"/>
          <ac:picMkLst>
            <pc:docMk/>
            <pc:sldMk cId="2101055377" sldId="280"/>
            <ac:picMk id="5" creationId="{EE318E40-1124-8135-1738-B9359FE81254}"/>
          </ac:picMkLst>
        </pc:picChg>
      </pc:sldChg>
      <pc:sldChg chg="add del">
        <pc:chgData name="Ronnel D. Palenzuela" userId="27216d6f-a712-48da-bcb2-613e4bc945ac" providerId="ADAL" clId="{16FF8E01-DE24-0F4F-A559-943D670B7764}" dt="2024-08-14T04:37:36.180" v="138" actId="2696"/>
        <pc:sldMkLst>
          <pc:docMk/>
          <pc:sldMk cId="2456681114" sldId="280"/>
        </pc:sldMkLst>
      </pc:sldChg>
      <pc:sldChg chg="add del">
        <pc:chgData name="Ronnel D. Palenzuela" userId="27216d6f-a712-48da-bcb2-613e4bc945ac" providerId="ADAL" clId="{16FF8E01-DE24-0F4F-A559-943D670B7764}" dt="2024-08-14T04:37:36.180" v="138" actId="2696"/>
        <pc:sldMkLst>
          <pc:docMk/>
          <pc:sldMk cId="1557213172" sldId="281"/>
        </pc:sldMkLst>
      </pc:sldChg>
      <pc:sldChg chg="addSp modSp add mod ord modNotesTx">
        <pc:chgData name="Ronnel D. Palenzuela" userId="27216d6f-a712-48da-bcb2-613e4bc945ac" providerId="ADAL" clId="{16FF8E01-DE24-0F4F-A559-943D670B7764}" dt="2024-08-14T17:09:31.130" v="2186"/>
        <pc:sldMkLst>
          <pc:docMk/>
          <pc:sldMk cId="4052999246" sldId="281"/>
        </pc:sldMkLst>
        <pc:spChg chg="mod">
          <ac:chgData name="Ronnel D. Palenzuela" userId="27216d6f-a712-48da-bcb2-613e4bc945ac" providerId="ADAL" clId="{16FF8E01-DE24-0F4F-A559-943D670B7764}" dt="2024-08-14T16:16:42.177" v="1594"/>
          <ac:spMkLst>
            <pc:docMk/>
            <pc:sldMk cId="4052999246" sldId="281"/>
            <ac:spMk id="2" creationId="{1FD87645-D8E6-23DE-A822-448BF1054783}"/>
          </ac:spMkLst>
        </pc:spChg>
        <pc:spChg chg="mod">
          <ac:chgData name="Ronnel D. Palenzuela" userId="27216d6f-a712-48da-bcb2-613e4bc945ac" providerId="ADAL" clId="{16FF8E01-DE24-0F4F-A559-943D670B7764}" dt="2024-08-14T16:18:25.511" v="1634" actId="207"/>
          <ac:spMkLst>
            <pc:docMk/>
            <pc:sldMk cId="4052999246" sldId="281"/>
            <ac:spMk id="3" creationId="{F9E9654B-D8E5-22CA-371A-57FADD13842B}"/>
          </ac:spMkLst>
        </pc:spChg>
        <pc:picChg chg="add mod">
          <ac:chgData name="Ronnel D. Palenzuela" userId="27216d6f-a712-48da-bcb2-613e4bc945ac" providerId="ADAL" clId="{16FF8E01-DE24-0F4F-A559-943D670B7764}" dt="2024-08-14T16:31:29.020" v="1716" actId="1076"/>
          <ac:picMkLst>
            <pc:docMk/>
            <pc:sldMk cId="4052999246" sldId="281"/>
            <ac:picMk id="4" creationId="{5548C54F-301E-DCA9-21D7-E0AD96A9FA43}"/>
          </ac:picMkLst>
        </pc:picChg>
        <pc:picChg chg="add mod">
          <ac:chgData name="Ronnel D. Palenzuela" userId="27216d6f-a712-48da-bcb2-613e4bc945ac" providerId="ADAL" clId="{16FF8E01-DE24-0F4F-A559-943D670B7764}" dt="2024-08-14T16:31:30.328" v="1717" actId="1076"/>
          <ac:picMkLst>
            <pc:docMk/>
            <pc:sldMk cId="4052999246" sldId="281"/>
            <ac:picMk id="5" creationId="{89C006CD-3837-CB39-23CD-A101C01CDA91}"/>
          </ac:picMkLst>
        </pc:picChg>
      </pc:sldChg>
      <pc:sldChg chg="add del">
        <pc:chgData name="Ronnel D. Palenzuela" userId="27216d6f-a712-48da-bcb2-613e4bc945ac" providerId="ADAL" clId="{16FF8E01-DE24-0F4F-A559-943D670B7764}" dt="2024-08-14T04:37:36.180" v="138" actId="2696"/>
        <pc:sldMkLst>
          <pc:docMk/>
          <pc:sldMk cId="296683317" sldId="282"/>
        </pc:sldMkLst>
      </pc:sldChg>
      <pc:sldChg chg="addSp delSp modSp add mod ord">
        <pc:chgData name="Ronnel D. Palenzuela" userId="27216d6f-a712-48da-bcb2-613e4bc945ac" providerId="ADAL" clId="{16FF8E01-DE24-0F4F-A559-943D670B7764}" dt="2024-08-14T16:58:26.475" v="2121" actId="20577"/>
        <pc:sldMkLst>
          <pc:docMk/>
          <pc:sldMk cId="3651396270" sldId="282"/>
        </pc:sldMkLst>
        <pc:spChg chg="mod">
          <ac:chgData name="Ronnel D. Palenzuela" userId="27216d6f-a712-48da-bcb2-613e4bc945ac" providerId="ADAL" clId="{16FF8E01-DE24-0F4F-A559-943D670B7764}" dt="2024-08-14T16:38:16.616" v="1763" actId="20577"/>
          <ac:spMkLst>
            <pc:docMk/>
            <pc:sldMk cId="3651396270" sldId="282"/>
            <ac:spMk id="2" creationId="{1FD87645-D8E6-23DE-A822-448BF1054783}"/>
          </ac:spMkLst>
        </pc:spChg>
        <pc:spChg chg="mod">
          <ac:chgData name="Ronnel D. Palenzuela" userId="27216d6f-a712-48da-bcb2-613e4bc945ac" providerId="ADAL" clId="{16FF8E01-DE24-0F4F-A559-943D670B7764}" dt="2024-08-14T16:58:26.475" v="2121" actId="20577"/>
          <ac:spMkLst>
            <pc:docMk/>
            <pc:sldMk cId="3651396270" sldId="282"/>
            <ac:spMk id="3" creationId="{F9E9654B-D8E5-22CA-371A-57FADD13842B}"/>
          </ac:spMkLst>
        </pc:spChg>
        <pc:picChg chg="del">
          <ac:chgData name="Ronnel D. Palenzuela" userId="27216d6f-a712-48da-bcb2-613e4bc945ac" providerId="ADAL" clId="{16FF8E01-DE24-0F4F-A559-943D670B7764}" dt="2024-08-14T16:33:50.779" v="1722" actId="478"/>
          <ac:picMkLst>
            <pc:docMk/>
            <pc:sldMk cId="3651396270" sldId="282"/>
            <ac:picMk id="4" creationId="{3DD2775A-1217-7607-D818-9986C2B95701}"/>
          </ac:picMkLst>
        </pc:picChg>
        <pc:picChg chg="add del mod">
          <ac:chgData name="Ronnel D. Palenzuela" userId="27216d6f-a712-48da-bcb2-613e4bc945ac" providerId="ADAL" clId="{16FF8E01-DE24-0F4F-A559-943D670B7764}" dt="2024-08-14T16:33:57.413" v="1726" actId="478"/>
          <ac:picMkLst>
            <pc:docMk/>
            <pc:sldMk cId="3651396270" sldId="282"/>
            <ac:picMk id="5" creationId="{5C4865FA-8A85-CD96-7E00-91EA3C1322EA}"/>
          </ac:picMkLst>
        </pc:picChg>
        <pc:picChg chg="add mod">
          <ac:chgData name="Ronnel D. Palenzuela" userId="27216d6f-a712-48da-bcb2-613e4bc945ac" providerId="ADAL" clId="{16FF8E01-DE24-0F4F-A559-943D670B7764}" dt="2024-08-14T16:37:32.689" v="1754" actId="1076"/>
          <ac:picMkLst>
            <pc:docMk/>
            <pc:sldMk cId="3651396270" sldId="282"/>
            <ac:picMk id="6" creationId="{FB4307CA-B2C0-91D7-AC3C-D22C8F2AE28E}"/>
          </ac:picMkLst>
        </pc:picChg>
      </pc:sldChg>
      <pc:sldChg chg="add del">
        <pc:chgData name="Ronnel D. Palenzuela" userId="27216d6f-a712-48da-bcb2-613e4bc945ac" providerId="ADAL" clId="{16FF8E01-DE24-0F4F-A559-943D670B7764}" dt="2024-08-14T04:37:36.180" v="138" actId="2696"/>
        <pc:sldMkLst>
          <pc:docMk/>
          <pc:sldMk cId="993575964" sldId="283"/>
        </pc:sldMkLst>
      </pc:sldChg>
      <pc:sldChg chg="addSp delSp modSp add mod modNotesTx">
        <pc:chgData name="Ronnel D. Palenzuela" userId="27216d6f-a712-48da-bcb2-613e4bc945ac" providerId="ADAL" clId="{16FF8E01-DE24-0F4F-A559-943D670B7764}" dt="2024-08-14T17:02:26.342" v="2138"/>
        <pc:sldMkLst>
          <pc:docMk/>
          <pc:sldMk cId="3162599194" sldId="283"/>
        </pc:sldMkLst>
        <pc:spChg chg="mod">
          <ac:chgData name="Ronnel D. Palenzuela" userId="27216d6f-a712-48da-bcb2-613e4bc945ac" providerId="ADAL" clId="{16FF8E01-DE24-0F4F-A559-943D670B7764}" dt="2024-08-14T16:47:28.766" v="1822"/>
          <ac:spMkLst>
            <pc:docMk/>
            <pc:sldMk cId="3162599194" sldId="283"/>
            <ac:spMk id="2" creationId="{1FD87645-D8E6-23DE-A822-448BF1054783}"/>
          </ac:spMkLst>
        </pc:spChg>
        <pc:spChg chg="mod">
          <ac:chgData name="Ronnel D. Palenzuela" userId="27216d6f-a712-48da-bcb2-613e4bc945ac" providerId="ADAL" clId="{16FF8E01-DE24-0F4F-A559-943D670B7764}" dt="2024-08-14T16:52:16.070" v="1994" actId="207"/>
          <ac:spMkLst>
            <pc:docMk/>
            <pc:sldMk cId="3162599194" sldId="283"/>
            <ac:spMk id="3" creationId="{F9E9654B-D8E5-22CA-371A-57FADD13842B}"/>
          </ac:spMkLst>
        </pc:spChg>
        <pc:spChg chg="add mod">
          <ac:chgData name="Ronnel D. Palenzuela" userId="27216d6f-a712-48da-bcb2-613e4bc945ac" providerId="ADAL" clId="{16FF8E01-DE24-0F4F-A559-943D670B7764}" dt="2024-08-14T16:57:40.683" v="2117" actId="1076"/>
          <ac:spMkLst>
            <pc:docMk/>
            <pc:sldMk cId="3162599194" sldId="283"/>
            <ac:spMk id="4" creationId="{B086C906-76C1-C80B-2402-3CD150AED030}"/>
          </ac:spMkLst>
        </pc:spChg>
        <pc:spChg chg="add mod">
          <ac:chgData name="Ronnel D. Palenzuela" userId="27216d6f-a712-48da-bcb2-613e4bc945ac" providerId="ADAL" clId="{16FF8E01-DE24-0F4F-A559-943D670B7764}" dt="2024-08-14T16:52:23.273" v="2000" actId="113"/>
          <ac:spMkLst>
            <pc:docMk/>
            <pc:sldMk cId="3162599194" sldId="283"/>
            <ac:spMk id="5" creationId="{374C59D7-230E-26A4-3307-5D188332993A}"/>
          </ac:spMkLst>
        </pc:spChg>
        <pc:picChg chg="del">
          <ac:chgData name="Ronnel D. Palenzuela" userId="27216d6f-a712-48da-bcb2-613e4bc945ac" providerId="ADAL" clId="{16FF8E01-DE24-0F4F-A559-943D670B7764}" dt="2024-08-14T16:39:23.886" v="1788" actId="478"/>
          <ac:picMkLst>
            <pc:docMk/>
            <pc:sldMk cId="3162599194" sldId="283"/>
            <ac:picMk id="6" creationId="{FB4307CA-B2C0-91D7-AC3C-D22C8F2AE28E}"/>
          </ac:picMkLst>
        </pc:picChg>
      </pc:sldChg>
      <pc:sldChg chg="delSp modSp add del mod">
        <pc:chgData name="Ronnel D. Palenzuela" userId="27216d6f-a712-48da-bcb2-613e4bc945ac" providerId="ADAL" clId="{16FF8E01-DE24-0F4F-A559-943D670B7764}" dt="2024-08-14T16:52:56.130" v="2002" actId="2696"/>
        <pc:sldMkLst>
          <pc:docMk/>
          <pc:sldMk cId="476145324" sldId="284"/>
        </pc:sldMkLst>
        <pc:spChg chg="mod">
          <ac:chgData name="Ronnel D. Palenzuela" userId="27216d6f-a712-48da-bcb2-613e4bc945ac" providerId="ADAL" clId="{16FF8E01-DE24-0F4F-A559-943D670B7764}" dt="2024-08-14T16:39:28.295" v="1798" actId="20577"/>
          <ac:spMkLst>
            <pc:docMk/>
            <pc:sldMk cId="476145324" sldId="284"/>
            <ac:spMk id="2" creationId="{1FD87645-D8E6-23DE-A822-448BF1054783}"/>
          </ac:spMkLst>
        </pc:spChg>
        <pc:picChg chg="del">
          <ac:chgData name="Ronnel D. Palenzuela" userId="27216d6f-a712-48da-bcb2-613e4bc945ac" providerId="ADAL" clId="{16FF8E01-DE24-0F4F-A559-943D670B7764}" dt="2024-08-14T16:39:22.241" v="1787" actId="478"/>
          <ac:picMkLst>
            <pc:docMk/>
            <pc:sldMk cId="476145324" sldId="284"/>
            <ac:picMk id="6" creationId="{FB4307CA-B2C0-91D7-AC3C-D22C8F2AE28E}"/>
          </ac:picMkLst>
        </pc:picChg>
      </pc:sldChg>
      <pc:sldChg chg="add del">
        <pc:chgData name="Ronnel D. Palenzuela" userId="27216d6f-a712-48da-bcb2-613e4bc945ac" providerId="ADAL" clId="{16FF8E01-DE24-0F4F-A559-943D670B7764}" dt="2024-08-14T04:37:36.180" v="138" actId="2696"/>
        <pc:sldMkLst>
          <pc:docMk/>
          <pc:sldMk cId="1253337562" sldId="284"/>
        </pc:sldMkLst>
      </pc:sldChg>
      <pc:sldChg chg="add del">
        <pc:chgData name="Ronnel D. Palenzuela" userId="27216d6f-a712-48da-bcb2-613e4bc945ac" providerId="ADAL" clId="{16FF8E01-DE24-0F4F-A559-943D670B7764}" dt="2024-08-14T04:37:36.180" v="138" actId="2696"/>
        <pc:sldMkLst>
          <pc:docMk/>
          <pc:sldMk cId="2980579114" sldId="285"/>
        </pc:sldMkLst>
      </pc:sldChg>
      <pc:sldChg chg="modSp add del mod">
        <pc:chgData name="Ronnel D. Palenzuela" userId="27216d6f-a712-48da-bcb2-613e4bc945ac" providerId="ADAL" clId="{16FF8E01-DE24-0F4F-A559-943D670B7764}" dt="2024-08-14T16:55:44.538" v="2067" actId="2696"/>
        <pc:sldMkLst>
          <pc:docMk/>
          <pc:sldMk cId="3500652590" sldId="285"/>
        </pc:sldMkLst>
        <pc:spChg chg="mod">
          <ac:chgData name="Ronnel D. Palenzuela" userId="27216d6f-a712-48da-bcb2-613e4bc945ac" providerId="ADAL" clId="{16FF8E01-DE24-0F4F-A559-943D670B7764}" dt="2024-08-14T16:39:32.355" v="1805" actId="20577"/>
          <ac:spMkLst>
            <pc:docMk/>
            <pc:sldMk cId="3500652590" sldId="285"/>
            <ac:spMk id="2" creationId="{1FD87645-D8E6-23DE-A822-448BF1054783}"/>
          </ac:spMkLst>
        </pc:spChg>
      </pc:sldChg>
      <pc:sldChg chg="add del">
        <pc:chgData name="Ronnel D. Palenzuela" userId="27216d6f-a712-48da-bcb2-613e4bc945ac" providerId="ADAL" clId="{16FF8E01-DE24-0F4F-A559-943D670B7764}" dt="2024-08-14T04:37:36.180" v="138" actId="2696"/>
        <pc:sldMkLst>
          <pc:docMk/>
          <pc:sldMk cId="1581186720" sldId="286"/>
        </pc:sldMkLst>
      </pc:sldChg>
      <pc:sldChg chg="addSp delSp modSp add mod modNotesTx">
        <pc:chgData name="Ronnel D. Palenzuela" userId="27216d6f-a712-48da-bcb2-613e4bc945ac" providerId="ADAL" clId="{16FF8E01-DE24-0F4F-A559-943D670B7764}" dt="2024-08-14T17:04:33.737" v="2156" actId="1076"/>
        <pc:sldMkLst>
          <pc:docMk/>
          <pc:sldMk cId="1740139509" sldId="286"/>
        </pc:sldMkLst>
        <pc:spChg chg="mod">
          <ac:chgData name="Ronnel D. Palenzuela" userId="27216d6f-a712-48da-bcb2-613e4bc945ac" providerId="ADAL" clId="{16FF8E01-DE24-0F4F-A559-943D670B7764}" dt="2024-08-14T16:53:39.266" v="2019" actId="20577"/>
          <ac:spMkLst>
            <pc:docMk/>
            <pc:sldMk cId="1740139509" sldId="286"/>
            <ac:spMk id="2" creationId="{1FD87645-D8E6-23DE-A822-448BF1054783}"/>
          </ac:spMkLst>
        </pc:spChg>
        <pc:spChg chg="mod">
          <ac:chgData name="Ronnel D. Palenzuela" userId="27216d6f-a712-48da-bcb2-613e4bc945ac" providerId="ADAL" clId="{16FF8E01-DE24-0F4F-A559-943D670B7764}" dt="2024-08-14T16:54:54.289" v="2059" actId="27636"/>
          <ac:spMkLst>
            <pc:docMk/>
            <pc:sldMk cId="1740139509" sldId="286"/>
            <ac:spMk id="3" creationId="{F9E9654B-D8E5-22CA-371A-57FADD13842B}"/>
          </ac:spMkLst>
        </pc:spChg>
        <pc:spChg chg="mod">
          <ac:chgData name="Ronnel D. Palenzuela" userId="27216d6f-a712-48da-bcb2-613e4bc945ac" providerId="ADAL" clId="{16FF8E01-DE24-0F4F-A559-943D670B7764}" dt="2024-08-14T16:57:02.572" v="2104" actId="1076"/>
          <ac:spMkLst>
            <pc:docMk/>
            <pc:sldMk cId="1740139509" sldId="286"/>
            <ac:spMk id="4" creationId="{B086C906-76C1-C80B-2402-3CD150AED030}"/>
          </ac:spMkLst>
        </pc:spChg>
        <pc:spChg chg="del mod">
          <ac:chgData name="Ronnel D. Palenzuela" userId="27216d6f-a712-48da-bcb2-613e4bc945ac" providerId="ADAL" clId="{16FF8E01-DE24-0F4F-A559-943D670B7764}" dt="2024-08-14T16:54:29.712" v="2047" actId="478"/>
          <ac:spMkLst>
            <pc:docMk/>
            <pc:sldMk cId="1740139509" sldId="286"/>
            <ac:spMk id="5" creationId="{374C59D7-230E-26A4-3307-5D188332993A}"/>
          </ac:spMkLst>
        </pc:spChg>
        <pc:picChg chg="add mod">
          <ac:chgData name="Ronnel D. Palenzuela" userId="27216d6f-a712-48da-bcb2-613e4bc945ac" providerId="ADAL" clId="{16FF8E01-DE24-0F4F-A559-943D670B7764}" dt="2024-08-14T17:04:33.737" v="2156" actId="1076"/>
          <ac:picMkLst>
            <pc:docMk/>
            <pc:sldMk cId="1740139509" sldId="286"/>
            <ac:picMk id="6" creationId="{7355D678-29E7-A4B1-013E-B622157A0CE9}"/>
          </ac:picMkLst>
        </pc:picChg>
      </pc:sldChg>
      <pc:sldChg chg="addSp delSp modSp add mod ord modNotesTx">
        <pc:chgData name="Ronnel D. Palenzuela" userId="27216d6f-a712-48da-bcb2-613e4bc945ac" providerId="ADAL" clId="{16FF8E01-DE24-0F4F-A559-943D670B7764}" dt="2024-08-14T17:09:41.649" v="2189" actId="20578"/>
        <pc:sldMkLst>
          <pc:docMk/>
          <pc:sldMk cId="2244338286" sldId="287"/>
        </pc:sldMkLst>
        <pc:spChg chg="mod">
          <ac:chgData name="Ronnel D. Palenzuela" userId="27216d6f-a712-48da-bcb2-613e4bc945ac" providerId="ADAL" clId="{16FF8E01-DE24-0F4F-A559-943D670B7764}" dt="2024-08-14T16:55:51.174" v="2074" actId="20577"/>
          <ac:spMkLst>
            <pc:docMk/>
            <pc:sldMk cId="2244338286" sldId="287"/>
            <ac:spMk id="2" creationId="{1FD87645-D8E6-23DE-A822-448BF1054783}"/>
          </ac:spMkLst>
        </pc:spChg>
        <pc:spChg chg="mod">
          <ac:chgData name="Ronnel D. Palenzuela" userId="27216d6f-a712-48da-bcb2-613e4bc945ac" providerId="ADAL" clId="{16FF8E01-DE24-0F4F-A559-943D670B7764}" dt="2024-08-14T16:56:49.755" v="2102" actId="27636"/>
          <ac:spMkLst>
            <pc:docMk/>
            <pc:sldMk cId="2244338286" sldId="287"/>
            <ac:spMk id="3" creationId="{F9E9654B-D8E5-22CA-371A-57FADD13842B}"/>
          </ac:spMkLst>
        </pc:spChg>
        <pc:spChg chg="mod">
          <ac:chgData name="Ronnel D. Palenzuela" userId="27216d6f-a712-48da-bcb2-613e4bc945ac" providerId="ADAL" clId="{16FF8E01-DE24-0F4F-A559-943D670B7764}" dt="2024-08-14T16:57:17.574" v="2108" actId="1076"/>
          <ac:spMkLst>
            <pc:docMk/>
            <pc:sldMk cId="2244338286" sldId="287"/>
            <ac:spMk id="4" creationId="{B086C906-76C1-C80B-2402-3CD150AED030}"/>
          </ac:spMkLst>
        </pc:spChg>
        <pc:picChg chg="add del mod">
          <ac:chgData name="Ronnel D. Palenzuela" userId="27216d6f-a712-48da-bcb2-613e4bc945ac" providerId="ADAL" clId="{16FF8E01-DE24-0F4F-A559-943D670B7764}" dt="2024-08-14T17:06:20.306" v="2162" actId="478"/>
          <ac:picMkLst>
            <pc:docMk/>
            <pc:sldMk cId="2244338286" sldId="287"/>
            <ac:picMk id="5" creationId="{C84F9925-8BF0-7942-2733-4A5D508AEA7C}"/>
          </ac:picMkLst>
        </pc:picChg>
        <pc:picChg chg="add mod">
          <ac:chgData name="Ronnel D. Palenzuela" userId="27216d6f-a712-48da-bcb2-613e4bc945ac" providerId="ADAL" clId="{16FF8E01-DE24-0F4F-A559-943D670B7764}" dt="2024-08-14T17:07:53.726" v="2172" actId="1076"/>
          <ac:picMkLst>
            <pc:docMk/>
            <pc:sldMk cId="2244338286" sldId="287"/>
            <ac:picMk id="6" creationId="{FABA4C1D-2D18-55BC-C0A4-FFF3AFC35C03}"/>
          </ac:picMkLst>
        </pc:picChg>
        <pc:picChg chg="add mod">
          <ac:chgData name="Ronnel D. Palenzuela" userId="27216d6f-a712-48da-bcb2-613e4bc945ac" providerId="ADAL" clId="{16FF8E01-DE24-0F4F-A559-943D670B7764}" dt="2024-08-14T17:07:55.489" v="2173" actId="1076"/>
          <ac:picMkLst>
            <pc:docMk/>
            <pc:sldMk cId="2244338286" sldId="287"/>
            <ac:picMk id="7" creationId="{C43B6C84-21DD-D63D-908A-759A84CA71F1}"/>
          </ac:picMkLst>
        </pc:picChg>
      </pc:sldChg>
      <pc:sldChg chg="add del">
        <pc:chgData name="Ronnel D. Palenzuela" userId="27216d6f-a712-48da-bcb2-613e4bc945ac" providerId="ADAL" clId="{16FF8E01-DE24-0F4F-A559-943D670B7764}" dt="2024-08-14T04:37:36.180" v="138" actId="2696"/>
        <pc:sldMkLst>
          <pc:docMk/>
          <pc:sldMk cId="4278137860" sldId="287"/>
        </pc:sldMkLst>
      </pc:sldChg>
      <pc:sldChg chg="addSp delSp modSp add mod ord modNotesTx">
        <pc:chgData name="Ronnel D. Palenzuela" userId="27216d6f-a712-48da-bcb2-613e4bc945ac" providerId="ADAL" clId="{16FF8E01-DE24-0F4F-A559-943D670B7764}" dt="2024-08-15T02:15:44.096" v="2527" actId="20577"/>
        <pc:sldMkLst>
          <pc:docMk/>
          <pc:sldMk cId="2479479881" sldId="288"/>
        </pc:sldMkLst>
        <pc:spChg chg="mod">
          <ac:chgData name="Ronnel D. Palenzuela" userId="27216d6f-a712-48da-bcb2-613e4bc945ac" providerId="ADAL" clId="{16FF8E01-DE24-0F4F-A559-943D670B7764}" dt="2024-08-14T17:10:09.427" v="2193"/>
          <ac:spMkLst>
            <pc:docMk/>
            <pc:sldMk cId="2479479881" sldId="288"/>
            <ac:spMk id="2" creationId="{1FD87645-D8E6-23DE-A822-448BF1054783}"/>
          </ac:spMkLst>
        </pc:spChg>
        <pc:spChg chg="mod">
          <ac:chgData name="Ronnel D. Palenzuela" userId="27216d6f-a712-48da-bcb2-613e4bc945ac" providerId="ADAL" clId="{16FF8E01-DE24-0F4F-A559-943D670B7764}" dt="2024-08-15T02:15:44.096" v="2527" actId="20577"/>
          <ac:spMkLst>
            <pc:docMk/>
            <pc:sldMk cId="2479479881" sldId="288"/>
            <ac:spMk id="3" creationId="{F9E9654B-D8E5-22CA-371A-57FADD13842B}"/>
          </ac:spMkLst>
        </pc:spChg>
        <pc:picChg chg="add mod">
          <ac:chgData name="Ronnel D. Palenzuela" userId="27216d6f-a712-48da-bcb2-613e4bc945ac" providerId="ADAL" clId="{16FF8E01-DE24-0F4F-A559-943D670B7764}" dt="2024-08-14T17:24:50.208" v="2303" actId="1076"/>
          <ac:picMkLst>
            <pc:docMk/>
            <pc:sldMk cId="2479479881" sldId="288"/>
            <ac:picMk id="4" creationId="{AF7B02EF-789B-13F1-37A8-FD2A27B92C39}"/>
          </ac:picMkLst>
        </pc:picChg>
        <pc:picChg chg="add mod">
          <ac:chgData name="Ronnel D. Palenzuela" userId="27216d6f-a712-48da-bcb2-613e4bc945ac" providerId="ADAL" clId="{16FF8E01-DE24-0F4F-A559-943D670B7764}" dt="2024-08-14T17:24:49.104" v="2302" actId="1076"/>
          <ac:picMkLst>
            <pc:docMk/>
            <pc:sldMk cId="2479479881" sldId="288"/>
            <ac:picMk id="5" creationId="{D6307E59-5ABC-0E69-DD46-32B7DC644359}"/>
          </ac:picMkLst>
        </pc:picChg>
        <pc:picChg chg="del">
          <ac:chgData name="Ronnel D. Palenzuela" userId="27216d6f-a712-48da-bcb2-613e4bc945ac" providerId="ADAL" clId="{16FF8E01-DE24-0F4F-A559-943D670B7764}" dt="2024-08-14T17:10:50.216" v="2201" actId="478"/>
          <ac:picMkLst>
            <pc:docMk/>
            <pc:sldMk cId="2479479881" sldId="288"/>
            <ac:picMk id="6" creationId="{FB4307CA-B2C0-91D7-AC3C-D22C8F2AE28E}"/>
          </ac:picMkLst>
        </pc:picChg>
      </pc:sldChg>
      <pc:sldChg chg="add del">
        <pc:chgData name="Ronnel D. Palenzuela" userId="27216d6f-a712-48da-bcb2-613e4bc945ac" providerId="ADAL" clId="{16FF8E01-DE24-0F4F-A559-943D670B7764}" dt="2024-08-14T04:37:36.180" v="138" actId="2696"/>
        <pc:sldMkLst>
          <pc:docMk/>
          <pc:sldMk cId="3972629357" sldId="288"/>
        </pc:sldMkLst>
      </pc:sldChg>
      <pc:sldChg chg="addSp delSp modSp add mod modNotesTx">
        <pc:chgData name="Ronnel D. Palenzuela" userId="27216d6f-a712-48da-bcb2-613e4bc945ac" providerId="ADAL" clId="{16FF8E01-DE24-0F4F-A559-943D670B7764}" dt="2024-08-15T03:52:08.349" v="2531" actId="20577"/>
        <pc:sldMkLst>
          <pc:docMk/>
          <pc:sldMk cId="1306085031" sldId="289"/>
        </pc:sldMkLst>
        <pc:spChg chg="mod">
          <ac:chgData name="Ronnel D. Palenzuela" userId="27216d6f-a712-48da-bcb2-613e4bc945ac" providerId="ADAL" clId="{16FF8E01-DE24-0F4F-A559-943D670B7764}" dt="2024-08-14T17:10:29.110" v="2196" actId="20577"/>
          <ac:spMkLst>
            <pc:docMk/>
            <pc:sldMk cId="1306085031" sldId="289"/>
            <ac:spMk id="2" creationId="{1FD87645-D8E6-23DE-A822-448BF1054783}"/>
          </ac:spMkLst>
        </pc:spChg>
        <pc:spChg chg="mod">
          <ac:chgData name="Ronnel D. Palenzuela" userId="27216d6f-a712-48da-bcb2-613e4bc945ac" providerId="ADAL" clId="{16FF8E01-DE24-0F4F-A559-943D670B7764}" dt="2024-08-15T03:52:08.349" v="2531" actId="20577"/>
          <ac:spMkLst>
            <pc:docMk/>
            <pc:sldMk cId="1306085031" sldId="289"/>
            <ac:spMk id="3" creationId="{F9E9654B-D8E5-22CA-371A-57FADD13842B}"/>
          </ac:spMkLst>
        </pc:spChg>
        <pc:picChg chg="add mod">
          <ac:chgData name="Ronnel D. Palenzuela" userId="27216d6f-a712-48da-bcb2-613e4bc945ac" providerId="ADAL" clId="{16FF8E01-DE24-0F4F-A559-943D670B7764}" dt="2024-08-14T17:28:52.052" v="2320" actId="1076"/>
          <ac:picMkLst>
            <pc:docMk/>
            <pc:sldMk cId="1306085031" sldId="289"/>
            <ac:picMk id="4" creationId="{348B68C4-CC0D-0D98-D64F-7F073EC0550F}"/>
          </ac:picMkLst>
        </pc:picChg>
        <pc:picChg chg="add del mod">
          <ac:chgData name="Ronnel D. Palenzuela" userId="27216d6f-a712-48da-bcb2-613e4bc945ac" providerId="ADAL" clId="{16FF8E01-DE24-0F4F-A559-943D670B7764}" dt="2024-08-14T17:34:52.342" v="2323" actId="478"/>
          <ac:picMkLst>
            <pc:docMk/>
            <pc:sldMk cId="1306085031" sldId="289"/>
            <ac:picMk id="5" creationId="{514E46FE-484E-F430-4A44-43DE9197FE51}"/>
          </ac:picMkLst>
        </pc:picChg>
        <pc:picChg chg="del">
          <ac:chgData name="Ronnel D. Palenzuela" userId="27216d6f-a712-48da-bcb2-613e4bc945ac" providerId="ADAL" clId="{16FF8E01-DE24-0F4F-A559-943D670B7764}" dt="2024-08-14T17:10:48.048" v="2199" actId="478"/>
          <ac:picMkLst>
            <pc:docMk/>
            <pc:sldMk cId="1306085031" sldId="289"/>
            <ac:picMk id="6" creationId="{FB4307CA-B2C0-91D7-AC3C-D22C8F2AE28E}"/>
          </ac:picMkLst>
        </pc:picChg>
        <pc:picChg chg="add mod">
          <ac:chgData name="Ronnel D. Palenzuela" userId="27216d6f-a712-48da-bcb2-613e4bc945ac" providerId="ADAL" clId="{16FF8E01-DE24-0F4F-A559-943D670B7764}" dt="2024-08-14T17:34:57.159" v="2326" actId="1076"/>
          <ac:picMkLst>
            <pc:docMk/>
            <pc:sldMk cId="1306085031" sldId="289"/>
            <ac:picMk id="7" creationId="{EA60A796-7362-0FE0-7118-D1172B57B748}"/>
          </ac:picMkLst>
        </pc:picChg>
      </pc:sldChg>
      <pc:sldChg chg="add del">
        <pc:chgData name="Ronnel D. Palenzuela" userId="27216d6f-a712-48da-bcb2-613e4bc945ac" providerId="ADAL" clId="{16FF8E01-DE24-0F4F-A559-943D670B7764}" dt="2024-08-14T04:37:36.180" v="138" actId="2696"/>
        <pc:sldMkLst>
          <pc:docMk/>
          <pc:sldMk cId="2990164252" sldId="289"/>
        </pc:sldMkLst>
      </pc:sldChg>
      <pc:sldChg chg="addSp delSp modSp add mod">
        <pc:chgData name="Ronnel D. Palenzuela" userId="27216d6f-a712-48da-bcb2-613e4bc945ac" providerId="ADAL" clId="{16FF8E01-DE24-0F4F-A559-943D670B7764}" dt="2024-08-14T17:50:12.782" v="2526" actId="207"/>
        <pc:sldMkLst>
          <pc:docMk/>
          <pc:sldMk cId="926710605" sldId="290"/>
        </pc:sldMkLst>
        <pc:spChg chg="mod">
          <ac:chgData name="Ronnel D. Palenzuela" userId="27216d6f-a712-48da-bcb2-613e4bc945ac" providerId="ADAL" clId="{16FF8E01-DE24-0F4F-A559-943D670B7764}" dt="2024-08-14T17:13:25.130" v="2214" actId="20577"/>
          <ac:spMkLst>
            <pc:docMk/>
            <pc:sldMk cId="926710605" sldId="290"/>
            <ac:spMk id="2" creationId="{1FD87645-D8E6-23DE-A822-448BF1054783}"/>
          </ac:spMkLst>
        </pc:spChg>
        <pc:spChg chg="mod">
          <ac:chgData name="Ronnel D. Palenzuela" userId="27216d6f-a712-48da-bcb2-613e4bc945ac" providerId="ADAL" clId="{16FF8E01-DE24-0F4F-A559-943D670B7764}" dt="2024-08-14T17:50:12.782" v="2526" actId="207"/>
          <ac:spMkLst>
            <pc:docMk/>
            <pc:sldMk cId="926710605" sldId="290"/>
            <ac:spMk id="3" creationId="{F9E9654B-D8E5-22CA-371A-57FADD13842B}"/>
          </ac:spMkLst>
        </pc:spChg>
        <pc:picChg chg="add del mod">
          <ac:chgData name="Ronnel D. Palenzuela" userId="27216d6f-a712-48da-bcb2-613e4bc945ac" providerId="ADAL" clId="{16FF8E01-DE24-0F4F-A559-943D670B7764}" dt="2024-08-14T17:16:19.870" v="2228" actId="478"/>
          <ac:picMkLst>
            <pc:docMk/>
            <pc:sldMk cId="926710605" sldId="290"/>
            <ac:picMk id="4" creationId="{EDC21406-25B3-5E1C-5A7A-A71E21C74D60}"/>
          </ac:picMkLst>
        </pc:picChg>
        <pc:picChg chg="add del mod">
          <ac:chgData name="Ronnel D. Palenzuela" userId="27216d6f-a712-48da-bcb2-613e4bc945ac" providerId="ADAL" clId="{16FF8E01-DE24-0F4F-A559-943D670B7764}" dt="2024-08-14T17:41:36.468" v="2400" actId="1076"/>
          <ac:picMkLst>
            <pc:docMk/>
            <pc:sldMk cId="926710605" sldId="290"/>
            <ac:picMk id="5" creationId="{6F24035F-763D-2A44-9E4D-3B3AB777BA78}"/>
          </ac:picMkLst>
        </pc:picChg>
        <pc:picChg chg="del">
          <ac:chgData name="Ronnel D. Palenzuela" userId="27216d6f-a712-48da-bcb2-613e4bc945ac" providerId="ADAL" clId="{16FF8E01-DE24-0F4F-A559-943D670B7764}" dt="2024-08-14T17:10:49.106" v="2200" actId="478"/>
          <ac:picMkLst>
            <pc:docMk/>
            <pc:sldMk cId="926710605" sldId="290"/>
            <ac:picMk id="6" creationId="{FB4307CA-B2C0-91D7-AC3C-D22C8F2AE28E}"/>
          </ac:picMkLst>
        </pc:picChg>
        <pc:picChg chg="add mod">
          <ac:chgData name="Ronnel D. Palenzuela" userId="27216d6f-a712-48da-bcb2-613e4bc945ac" providerId="ADAL" clId="{16FF8E01-DE24-0F4F-A559-943D670B7764}" dt="2024-08-14T17:41:43.973" v="2401" actId="1076"/>
          <ac:picMkLst>
            <pc:docMk/>
            <pc:sldMk cId="926710605" sldId="290"/>
            <ac:picMk id="7" creationId="{5A1661AD-4B34-6DA1-9F77-CE678239C894}"/>
          </ac:picMkLst>
        </pc:picChg>
        <pc:picChg chg="add mod">
          <ac:chgData name="Ronnel D. Palenzuela" userId="27216d6f-a712-48da-bcb2-613e4bc945ac" providerId="ADAL" clId="{16FF8E01-DE24-0F4F-A559-943D670B7764}" dt="2024-08-14T17:41:32.404" v="2398" actId="1076"/>
          <ac:picMkLst>
            <pc:docMk/>
            <pc:sldMk cId="926710605" sldId="290"/>
            <ac:picMk id="8" creationId="{E4E637F6-DB44-DC58-477A-29220CC8DA04}"/>
          </ac:picMkLst>
        </pc:picChg>
      </pc:sldChg>
      <pc:sldChg chg="add del">
        <pc:chgData name="Ronnel D. Palenzuela" userId="27216d6f-a712-48da-bcb2-613e4bc945ac" providerId="ADAL" clId="{16FF8E01-DE24-0F4F-A559-943D670B7764}" dt="2024-08-14T04:37:36.180" v="138" actId="2696"/>
        <pc:sldMkLst>
          <pc:docMk/>
          <pc:sldMk cId="1111498698" sldId="290"/>
        </pc:sldMkLst>
      </pc:sldChg>
      <pc:sldChg chg="addSp delSp modSp add mod modNotesTx">
        <pc:chgData name="Ronnel D. Palenzuela" userId="27216d6f-a712-48da-bcb2-613e4bc945ac" providerId="ADAL" clId="{16FF8E01-DE24-0F4F-A559-943D670B7764}" dt="2024-08-14T17:48:56.991" v="2524" actId="1076"/>
        <pc:sldMkLst>
          <pc:docMk/>
          <pc:sldMk cId="234676306" sldId="291"/>
        </pc:sldMkLst>
        <pc:spChg chg="mod">
          <ac:chgData name="Ronnel D. Palenzuela" userId="27216d6f-a712-48da-bcb2-613e4bc945ac" providerId="ADAL" clId="{16FF8E01-DE24-0F4F-A559-943D670B7764}" dt="2024-08-14T17:18:52.390" v="2243" actId="20577"/>
          <ac:spMkLst>
            <pc:docMk/>
            <pc:sldMk cId="234676306" sldId="291"/>
            <ac:spMk id="2" creationId="{1FD87645-D8E6-23DE-A822-448BF1054783}"/>
          </ac:spMkLst>
        </pc:spChg>
        <pc:spChg chg="mod">
          <ac:chgData name="Ronnel D. Palenzuela" userId="27216d6f-a712-48da-bcb2-613e4bc945ac" providerId="ADAL" clId="{16FF8E01-DE24-0F4F-A559-943D670B7764}" dt="2024-08-14T17:44:12.036" v="2474" actId="20577"/>
          <ac:spMkLst>
            <pc:docMk/>
            <pc:sldMk cId="234676306" sldId="291"/>
            <ac:spMk id="3" creationId="{F9E9654B-D8E5-22CA-371A-57FADD13842B}"/>
          </ac:spMkLst>
        </pc:spChg>
        <pc:picChg chg="add mod">
          <ac:chgData name="Ronnel D. Palenzuela" userId="27216d6f-a712-48da-bcb2-613e4bc945ac" providerId="ADAL" clId="{16FF8E01-DE24-0F4F-A559-943D670B7764}" dt="2024-08-14T17:48:56.991" v="2524" actId="1076"/>
          <ac:picMkLst>
            <pc:docMk/>
            <pc:sldMk cId="234676306" sldId="291"/>
            <ac:picMk id="4" creationId="{77B54F2E-F3FD-7965-C9AC-7AD3C16CC21A}"/>
          </ac:picMkLst>
        </pc:picChg>
        <pc:picChg chg="del">
          <ac:chgData name="Ronnel D. Palenzuela" userId="27216d6f-a712-48da-bcb2-613e4bc945ac" providerId="ADAL" clId="{16FF8E01-DE24-0F4F-A559-943D670B7764}" dt="2024-08-14T17:43:01.527" v="2455" actId="478"/>
          <ac:picMkLst>
            <pc:docMk/>
            <pc:sldMk cId="234676306" sldId="291"/>
            <ac:picMk id="5" creationId="{6F24035F-763D-2A44-9E4D-3B3AB777BA78}"/>
          </ac:picMkLst>
        </pc:picChg>
        <pc:picChg chg="add del mod">
          <ac:chgData name="Ronnel D. Palenzuela" userId="27216d6f-a712-48da-bcb2-613e4bc945ac" providerId="ADAL" clId="{16FF8E01-DE24-0F4F-A559-943D670B7764}" dt="2024-08-14T17:47:51.981" v="2508" actId="478"/>
          <ac:picMkLst>
            <pc:docMk/>
            <pc:sldMk cId="234676306" sldId="291"/>
            <ac:picMk id="6" creationId="{50F79B71-AA73-A4EC-42FF-95E9F8E1747A}"/>
          </ac:picMkLst>
        </pc:picChg>
        <pc:picChg chg="add mod">
          <ac:chgData name="Ronnel D. Palenzuela" userId="27216d6f-a712-48da-bcb2-613e4bc945ac" providerId="ADAL" clId="{16FF8E01-DE24-0F4F-A559-943D670B7764}" dt="2024-08-14T17:48:51.118" v="2520" actId="1076"/>
          <ac:picMkLst>
            <pc:docMk/>
            <pc:sldMk cId="234676306" sldId="291"/>
            <ac:picMk id="7" creationId="{BFFCD08C-39CF-85D4-AFAB-20D06151775B}"/>
          </ac:picMkLst>
        </pc:picChg>
        <pc:picChg chg="add mod">
          <ac:chgData name="Ronnel D. Palenzuela" userId="27216d6f-a712-48da-bcb2-613e4bc945ac" providerId="ADAL" clId="{16FF8E01-DE24-0F4F-A559-943D670B7764}" dt="2024-08-14T17:48:55.627" v="2522" actId="1076"/>
          <ac:picMkLst>
            <pc:docMk/>
            <pc:sldMk cId="234676306" sldId="291"/>
            <ac:picMk id="8" creationId="{94650D83-6F61-D6E5-506A-5BEBD5E1B8C5}"/>
          </ac:picMkLst>
        </pc:picChg>
      </pc:sldChg>
      <pc:sldChg chg="add del">
        <pc:chgData name="Ronnel D. Palenzuela" userId="27216d6f-a712-48da-bcb2-613e4bc945ac" providerId="ADAL" clId="{16FF8E01-DE24-0F4F-A559-943D670B7764}" dt="2024-08-14T04:37:36.180" v="138" actId="2696"/>
        <pc:sldMkLst>
          <pc:docMk/>
          <pc:sldMk cId="815011119" sldId="291"/>
        </pc:sldMkLst>
      </pc:sldChg>
      <pc:sldMasterChg chg="modSldLayout">
        <pc:chgData name="Ronnel D. Palenzuela" userId="27216d6f-a712-48da-bcb2-613e4bc945ac" providerId="ADAL" clId="{16FF8E01-DE24-0F4F-A559-943D670B7764}" dt="2024-08-14T16:14:03.102" v="1502" actId="20577"/>
        <pc:sldMasterMkLst>
          <pc:docMk/>
          <pc:sldMasterMk cId="651270159" sldId="2147483648"/>
        </pc:sldMasterMkLst>
        <pc:sldLayoutChg chg="modSp mod">
          <pc:chgData name="Ronnel D. Palenzuela" userId="27216d6f-a712-48da-bcb2-613e4bc945ac" providerId="ADAL" clId="{16FF8E01-DE24-0F4F-A559-943D670B7764}" dt="2024-08-14T16:13:56.324" v="1498" actId="20577"/>
          <pc:sldLayoutMkLst>
            <pc:docMk/>
            <pc:sldMasterMk cId="651270159" sldId="2147483648"/>
            <pc:sldLayoutMk cId="2921653432" sldId="2147483649"/>
          </pc:sldLayoutMkLst>
          <pc:spChg chg="mod">
            <ac:chgData name="Ronnel D. Palenzuela" userId="27216d6f-a712-48da-bcb2-613e4bc945ac" providerId="ADAL" clId="{16FF8E01-DE24-0F4F-A559-943D670B7764}" dt="2024-08-14T16:13:56.324" v="1498" actId="20577"/>
            <ac:spMkLst>
              <pc:docMk/>
              <pc:sldMasterMk cId="651270159" sldId="2147483648"/>
              <pc:sldLayoutMk cId="2921653432" sldId="2147483649"/>
              <ac:spMk id="14" creationId="{D0B6F2F1-CE07-6C53-35DD-423B006969A2}"/>
            </ac:spMkLst>
          </pc:spChg>
        </pc:sldLayoutChg>
        <pc:sldLayoutChg chg="modSp mod">
          <pc:chgData name="Ronnel D. Palenzuela" userId="27216d6f-a712-48da-bcb2-613e4bc945ac" providerId="ADAL" clId="{16FF8E01-DE24-0F4F-A559-943D670B7764}" dt="2024-08-14T16:13:59.827" v="1500" actId="20577"/>
          <pc:sldLayoutMkLst>
            <pc:docMk/>
            <pc:sldMasterMk cId="651270159" sldId="2147483648"/>
            <pc:sldLayoutMk cId="414239045" sldId="2147483650"/>
          </pc:sldLayoutMkLst>
          <pc:spChg chg="mod">
            <ac:chgData name="Ronnel D. Palenzuela" userId="27216d6f-a712-48da-bcb2-613e4bc945ac" providerId="ADAL" clId="{16FF8E01-DE24-0F4F-A559-943D670B7764}" dt="2024-08-14T16:13:59.827" v="1500" actId="20577"/>
            <ac:spMkLst>
              <pc:docMk/>
              <pc:sldMasterMk cId="651270159" sldId="2147483648"/>
              <pc:sldLayoutMk cId="414239045" sldId="2147483650"/>
              <ac:spMk id="8" creationId="{A20CEFFD-1670-10A5-7ED4-7F9703262EA1}"/>
            </ac:spMkLst>
          </pc:spChg>
        </pc:sldLayoutChg>
        <pc:sldLayoutChg chg="modSp mod">
          <pc:chgData name="Ronnel D. Palenzuela" userId="27216d6f-a712-48da-bcb2-613e4bc945ac" providerId="ADAL" clId="{16FF8E01-DE24-0F4F-A559-943D670B7764}" dt="2024-08-14T16:14:03.102" v="1502" actId="20577"/>
          <pc:sldLayoutMkLst>
            <pc:docMk/>
            <pc:sldMasterMk cId="651270159" sldId="2147483648"/>
            <pc:sldLayoutMk cId="2618641526" sldId="2147483653"/>
          </pc:sldLayoutMkLst>
          <pc:spChg chg="mod">
            <ac:chgData name="Ronnel D. Palenzuela" userId="27216d6f-a712-48da-bcb2-613e4bc945ac" providerId="ADAL" clId="{16FF8E01-DE24-0F4F-A559-943D670B7764}" dt="2024-08-14T16:14:03.102" v="1502" actId="20577"/>
            <ac:spMkLst>
              <pc:docMk/>
              <pc:sldMasterMk cId="651270159" sldId="2147483648"/>
              <pc:sldLayoutMk cId="2618641526" sldId="2147483653"/>
              <ac:spMk id="11" creationId="{3E084DDE-82D5-F74F-6486-DED2612274CD}"/>
            </ac:spMkLst>
          </pc:spChg>
        </pc:sldLayoutChg>
      </pc:sldMaster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A99358-0554-3345-871D-48A6BABEE3E1}" type="datetimeFigureOut">
              <a:rPr lang="en-US" smtClean="0"/>
              <a:t>2/24/25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76209C-F82F-8948-8964-C389942C0FEE}" type="slidenum">
              <a:rPr lang="en-US" smtClean="0"/>
              <a:t>‹#›</a:t>
            </a:fld>
            <a:endParaRPr lang="en-US"/>
          </a:p>
        </p:txBody>
      </p:sp>
    </p:spTree>
    <p:extLst>
      <p:ext uri="{BB962C8B-B14F-4D97-AF65-F5344CB8AC3E}">
        <p14:creationId xmlns:p14="http://schemas.microsoft.com/office/powerpoint/2010/main" val="418401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976209C-F82F-8948-8964-C389942C0FEE}" type="slidenum">
              <a:rPr lang="en-US" smtClean="0"/>
              <a:t>2</a:t>
            </a:fld>
            <a:endParaRPr lang="en-US"/>
          </a:p>
        </p:txBody>
      </p:sp>
    </p:spTree>
    <p:extLst>
      <p:ext uri="{BB962C8B-B14F-4D97-AF65-F5344CB8AC3E}">
        <p14:creationId xmlns:p14="http://schemas.microsoft.com/office/powerpoint/2010/main" val="20989781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0ABA2-F050-76BB-E4A9-9A1817A308D8}"/>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Lesson 1</a:t>
            </a:r>
          </a:p>
        </p:txBody>
      </p:sp>
      <p:sp>
        <p:nvSpPr>
          <p:cNvPr id="3" name="Subtitle 2">
            <a:extLst>
              <a:ext uri="{FF2B5EF4-FFF2-40B4-BE49-F238E27FC236}">
                <a16:creationId xmlns:a16="http://schemas.microsoft.com/office/drawing/2014/main" id="{2788B8A1-4019-4D0D-69E4-51C58926FF24}"/>
              </a:ext>
            </a:extLst>
          </p:cNvPr>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Lesson Name</a:t>
            </a:r>
          </a:p>
        </p:txBody>
      </p:sp>
      <p:pic>
        <p:nvPicPr>
          <p:cNvPr id="8" name="Picture 7" descr="Blue text on a white background&#10;&#10;Description automatically generated">
            <a:extLst>
              <a:ext uri="{FF2B5EF4-FFF2-40B4-BE49-F238E27FC236}">
                <a16:creationId xmlns:a16="http://schemas.microsoft.com/office/drawing/2014/main" id="{1E41D946-B0E6-5FE9-7F33-DECF04312878}"/>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4" name="Date Placeholder 3">
            <a:extLst>
              <a:ext uri="{FF2B5EF4-FFF2-40B4-BE49-F238E27FC236}">
                <a16:creationId xmlns:a16="http://schemas.microsoft.com/office/drawing/2014/main" id="{330826D9-D744-BD54-EF64-70E8CB5AE242}"/>
              </a:ext>
            </a:extLst>
          </p:cNvPr>
          <p:cNvSpPr>
            <a:spLocks noGrp="1"/>
          </p:cNvSpPr>
          <p:nvPr>
            <p:ph type="dt" sz="half" idx="10"/>
          </p:nvPr>
        </p:nvSpPr>
        <p:spPr/>
        <p:txBody>
          <a:bodyPr/>
          <a:lstStyle/>
          <a:p>
            <a:fld id="{04BC266F-70C8-954B-9EC8-D842168CE9D2}" type="datetimeFigureOut">
              <a:rPr lang="en-US" smtClean="0"/>
              <a:t>2/24/25</a:t>
            </a:fld>
            <a:endParaRPr lang="en-US"/>
          </a:p>
        </p:txBody>
      </p:sp>
      <p:sp>
        <p:nvSpPr>
          <p:cNvPr id="5" name="Footer Placeholder 4">
            <a:extLst>
              <a:ext uri="{FF2B5EF4-FFF2-40B4-BE49-F238E27FC236}">
                <a16:creationId xmlns:a16="http://schemas.microsoft.com/office/drawing/2014/main" id="{3794B7A0-4232-A0AC-7E3A-3BF632F0C8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A9B9C0-7AE6-2F09-7A4E-D58AB0F87DAF}"/>
              </a:ext>
            </a:extLst>
          </p:cNvPr>
          <p:cNvSpPr>
            <a:spLocks noGrp="1"/>
          </p:cNvSpPr>
          <p:nvPr>
            <p:ph type="sldNum" sz="quarter" idx="12"/>
          </p:nvPr>
        </p:nvSpPr>
        <p:spPr/>
        <p:txBody>
          <a:bodyPr/>
          <a:lstStyle/>
          <a:p>
            <a:fld id="{5AEF18FD-875D-A541-8C07-F37C775C0F13}" type="slidenum">
              <a:rPr lang="en-US" smtClean="0"/>
              <a:t>‹#›</a:t>
            </a:fld>
            <a:endParaRPr lang="en-US"/>
          </a:p>
        </p:txBody>
      </p:sp>
      <p:sp>
        <p:nvSpPr>
          <p:cNvPr id="14" name="Footer Placeholder 4">
            <a:extLst>
              <a:ext uri="{FF2B5EF4-FFF2-40B4-BE49-F238E27FC236}">
                <a16:creationId xmlns:a16="http://schemas.microsoft.com/office/drawing/2014/main" id="{D0B6F2F1-CE07-6C53-35DD-423B006969A2}"/>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CCADMACL</a:t>
            </a:r>
          </a:p>
        </p:txBody>
      </p:sp>
      <p:sp>
        <p:nvSpPr>
          <p:cNvPr id="17" name="Footer Placeholder 4">
            <a:extLst>
              <a:ext uri="{FF2B5EF4-FFF2-40B4-BE49-F238E27FC236}">
                <a16:creationId xmlns:a16="http://schemas.microsoft.com/office/drawing/2014/main" id="{7EC7D6A8-C716-40D7-8EA0-CBACE0B8E8B2}"/>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0" name="Straight Connector 9">
            <a:extLst>
              <a:ext uri="{FF2B5EF4-FFF2-40B4-BE49-F238E27FC236}">
                <a16:creationId xmlns:a16="http://schemas.microsoft.com/office/drawing/2014/main" id="{D88EE941-D370-38CE-7C65-D512B4AC642D}"/>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216534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5" name="Picture 4" descr="Blue text on a white background&#10;&#10;Description automatically generated">
            <a:extLst>
              <a:ext uri="{FF2B5EF4-FFF2-40B4-BE49-F238E27FC236}">
                <a16:creationId xmlns:a16="http://schemas.microsoft.com/office/drawing/2014/main" id="{7B5669AE-17C4-21B8-716E-576EA07222E2}"/>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2" name="Title 1">
            <a:extLst>
              <a:ext uri="{FF2B5EF4-FFF2-40B4-BE49-F238E27FC236}">
                <a16:creationId xmlns:a16="http://schemas.microsoft.com/office/drawing/2014/main" id="{CB411D1C-0F2D-DA60-ACD5-56D862F86C92}"/>
              </a:ext>
            </a:extLst>
          </p:cNvPr>
          <p:cNvSpPr>
            <a:spLocks noGrp="1"/>
          </p:cNvSpPr>
          <p:nvPr>
            <p:ph type="title"/>
          </p:nvPr>
        </p:nvSpPr>
        <p:spPr>
          <a:xfrm>
            <a:off x="838200" y="866829"/>
            <a:ext cx="10515600" cy="1325563"/>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B6DBA-925F-FB98-9AA6-17E75C3A831D}"/>
              </a:ext>
            </a:extLst>
          </p:cNvPr>
          <p:cNvSpPr>
            <a:spLocks noGrp="1"/>
          </p:cNvSpPr>
          <p:nvPr>
            <p:ph type="body" orient="vert" idx="1"/>
          </p:nvPr>
        </p:nvSpPr>
        <p:spPr>
          <a:xfrm>
            <a:off x="838200" y="2327329"/>
            <a:ext cx="10515600" cy="43513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4">
            <a:extLst>
              <a:ext uri="{FF2B5EF4-FFF2-40B4-BE49-F238E27FC236}">
                <a16:creationId xmlns:a16="http://schemas.microsoft.com/office/drawing/2014/main" id="{1C6A99E0-164E-8E07-5CE2-462A5715BEDF}"/>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Course Material</a:t>
            </a:r>
          </a:p>
        </p:txBody>
      </p:sp>
      <p:sp>
        <p:nvSpPr>
          <p:cNvPr id="9" name="Footer Placeholder 4">
            <a:extLst>
              <a:ext uri="{FF2B5EF4-FFF2-40B4-BE49-F238E27FC236}">
                <a16:creationId xmlns:a16="http://schemas.microsoft.com/office/drawing/2014/main" id="{57BC6584-4AE6-A403-9D75-64B3D0961972}"/>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BSIT Department</a:t>
            </a:r>
          </a:p>
        </p:txBody>
      </p:sp>
      <p:cxnSp>
        <p:nvCxnSpPr>
          <p:cNvPr id="10" name="Straight Connector 9">
            <a:extLst>
              <a:ext uri="{FF2B5EF4-FFF2-40B4-BE49-F238E27FC236}">
                <a16:creationId xmlns:a16="http://schemas.microsoft.com/office/drawing/2014/main" id="{5A268FE7-9424-BA2B-6407-5EDFA2D19315}"/>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9534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B05C3D-FB3F-3C25-7050-4E9FC83033CB}"/>
              </a:ext>
            </a:extLst>
          </p:cNvPr>
          <p:cNvSpPr>
            <a:spLocks noGrp="1"/>
          </p:cNvSpPr>
          <p:nvPr>
            <p:ph type="title" orient="vert"/>
          </p:nvPr>
        </p:nvSpPr>
        <p:spPr>
          <a:xfrm>
            <a:off x="8724900" y="858737"/>
            <a:ext cx="2628900" cy="5811838"/>
          </a:xfrm>
        </p:spPr>
        <p:txBody>
          <a:bodyPr vert="eaVert"/>
          <a:lstStyle/>
          <a:p>
            <a:r>
              <a:rPr lang="en-US"/>
              <a:t>Click to edit Master title style</a:t>
            </a:r>
          </a:p>
        </p:txBody>
      </p:sp>
      <p:pic>
        <p:nvPicPr>
          <p:cNvPr id="5" name="Picture 4" descr="Blue text on a white background&#10;&#10;Description automatically generated">
            <a:extLst>
              <a:ext uri="{FF2B5EF4-FFF2-40B4-BE49-F238E27FC236}">
                <a16:creationId xmlns:a16="http://schemas.microsoft.com/office/drawing/2014/main" id="{19D51CD6-6B48-B408-FB65-BEBD1C62DA29}"/>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3" name="Vertical Text Placeholder 2">
            <a:extLst>
              <a:ext uri="{FF2B5EF4-FFF2-40B4-BE49-F238E27FC236}">
                <a16:creationId xmlns:a16="http://schemas.microsoft.com/office/drawing/2014/main" id="{A4F8A6BD-D071-5134-8DAB-9685A5A426F0}"/>
              </a:ext>
            </a:extLst>
          </p:cNvPr>
          <p:cNvSpPr>
            <a:spLocks noGrp="1"/>
          </p:cNvSpPr>
          <p:nvPr>
            <p:ph type="body" orient="vert" idx="1"/>
          </p:nvPr>
        </p:nvSpPr>
        <p:spPr>
          <a:xfrm>
            <a:off x="838200" y="858737"/>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4">
            <a:extLst>
              <a:ext uri="{FF2B5EF4-FFF2-40B4-BE49-F238E27FC236}">
                <a16:creationId xmlns:a16="http://schemas.microsoft.com/office/drawing/2014/main" id="{C9D8348D-1C95-7E0B-1725-AD73063169BA}"/>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Course Material</a:t>
            </a:r>
          </a:p>
        </p:txBody>
      </p:sp>
      <p:sp>
        <p:nvSpPr>
          <p:cNvPr id="9" name="Footer Placeholder 4">
            <a:extLst>
              <a:ext uri="{FF2B5EF4-FFF2-40B4-BE49-F238E27FC236}">
                <a16:creationId xmlns:a16="http://schemas.microsoft.com/office/drawing/2014/main" id="{FC05B5A8-0ED3-B01C-7645-7C6B12D8F1E3}"/>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BSIT Department</a:t>
            </a:r>
          </a:p>
        </p:txBody>
      </p:sp>
      <p:cxnSp>
        <p:nvCxnSpPr>
          <p:cNvPr id="10" name="Straight Connector 9">
            <a:extLst>
              <a:ext uri="{FF2B5EF4-FFF2-40B4-BE49-F238E27FC236}">
                <a16:creationId xmlns:a16="http://schemas.microsoft.com/office/drawing/2014/main" id="{13D5E4D1-6755-AA74-3EC7-549A709B197A}"/>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13397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7934C-88AA-65C7-69FD-291768EA3BAD}"/>
              </a:ext>
            </a:extLst>
          </p:cNvPr>
          <p:cNvSpPr>
            <a:spLocks noGrp="1"/>
          </p:cNvSpPr>
          <p:nvPr>
            <p:ph type="title" hasCustomPrompt="1"/>
          </p:nvPr>
        </p:nvSpPr>
        <p:spPr>
          <a:xfrm>
            <a:off x="838200" y="826369"/>
            <a:ext cx="10515600" cy="1325563"/>
          </a:xfrm>
        </p:spPr>
        <p:txBody>
          <a:bodyPr/>
          <a:lstStyle/>
          <a:p>
            <a:r>
              <a:rPr lang="en-US" dirty="0"/>
              <a:t>Topic Name</a:t>
            </a:r>
          </a:p>
        </p:txBody>
      </p:sp>
      <p:sp>
        <p:nvSpPr>
          <p:cNvPr id="3" name="Content Placeholder 2">
            <a:extLst>
              <a:ext uri="{FF2B5EF4-FFF2-40B4-BE49-F238E27FC236}">
                <a16:creationId xmlns:a16="http://schemas.microsoft.com/office/drawing/2014/main" id="{F9A40A79-3EDB-F8E7-BE0C-7ADA403789EC}"/>
              </a:ext>
            </a:extLst>
          </p:cNvPr>
          <p:cNvSpPr>
            <a:spLocks noGrp="1"/>
          </p:cNvSpPr>
          <p:nvPr>
            <p:ph idx="1"/>
          </p:nvPr>
        </p:nvSpPr>
        <p:spPr>
          <a:xfrm>
            <a:off x="838200" y="2286869"/>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descr="Blue text on a white background&#10;&#10;Description automatically generated">
            <a:extLst>
              <a:ext uri="{FF2B5EF4-FFF2-40B4-BE49-F238E27FC236}">
                <a16:creationId xmlns:a16="http://schemas.microsoft.com/office/drawing/2014/main" id="{D2B64AD2-0907-0C80-4C6F-E5925CA19DBC}"/>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8" name="Footer Placeholder 4">
            <a:extLst>
              <a:ext uri="{FF2B5EF4-FFF2-40B4-BE49-F238E27FC236}">
                <a16:creationId xmlns:a16="http://schemas.microsoft.com/office/drawing/2014/main" id="{A20CEFFD-1670-10A5-7ED4-7F9703262EA1}"/>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CCADMACL</a:t>
            </a:r>
          </a:p>
        </p:txBody>
      </p:sp>
      <p:sp>
        <p:nvSpPr>
          <p:cNvPr id="9" name="Footer Placeholder 4">
            <a:extLst>
              <a:ext uri="{FF2B5EF4-FFF2-40B4-BE49-F238E27FC236}">
                <a16:creationId xmlns:a16="http://schemas.microsoft.com/office/drawing/2014/main" id="{2E0509C1-2A03-2148-8C1A-8FA9E5ACBECF}"/>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0" name="Straight Connector 9">
            <a:extLst>
              <a:ext uri="{FF2B5EF4-FFF2-40B4-BE49-F238E27FC236}">
                <a16:creationId xmlns:a16="http://schemas.microsoft.com/office/drawing/2014/main" id="{3A86EC78-3FBD-4A30-427B-30963D3C6ABF}"/>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4239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86428-0162-8984-D72C-F96220FAF2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915D9C-50A3-FEC4-9D1D-487FA259D45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659D22-453E-BFFB-3F8A-759A6391CA8C}"/>
              </a:ext>
            </a:extLst>
          </p:cNvPr>
          <p:cNvSpPr>
            <a:spLocks noGrp="1"/>
          </p:cNvSpPr>
          <p:nvPr>
            <p:ph type="dt" sz="half" idx="10"/>
          </p:nvPr>
        </p:nvSpPr>
        <p:spPr/>
        <p:txBody>
          <a:bodyPr/>
          <a:lstStyle/>
          <a:p>
            <a:fld id="{04BC266F-70C8-954B-9EC8-D842168CE9D2}" type="datetimeFigureOut">
              <a:rPr lang="en-US" smtClean="0"/>
              <a:t>2/24/25</a:t>
            </a:fld>
            <a:endParaRPr lang="en-US"/>
          </a:p>
        </p:txBody>
      </p:sp>
      <p:sp>
        <p:nvSpPr>
          <p:cNvPr id="5" name="Footer Placeholder 4">
            <a:extLst>
              <a:ext uri="{FF2B5EF4-FFF2-40B4-BE49-F238E27FC236}">
                <a16:creationId xmlns:a16="http://schemas.microsoft.com/office/drawing/2014/main" id="{B0FF2910-0DE9-B288-360A-0BEB46FC4A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20602E-2E56-CB33-125B-47DD51E32515}"/>
              </a:ext>
            </a:extLst>
          </p:cNvPr>
          <p:cNvSpPr>
            <a:spLocks noGrp="1"/>
          </p:cNvSpPr>
          <p:nvPr>
            <p:ph type="sldNum" sz="quarter" idx="12"/>
          </p:nvPr>
        </p:nvSpPr>
        <p:spPr/>
        <p:txBody>
          <a:bodyPr/>
          <a:lstStyle/>
          <a:p>
            <a:fld id="{5AEF18FD-875D-A541-8C07-F37C775C0F13}" type="slidenum">
              <a:rPr lang="en-US" smtClean="0"/>
              <a:t>‹#›</a:t>
            </a:fld>
            <a:endParaRPr lang="en-US"/>
          </a:p>
        </p:txBody>
      </p:sp>
      <p:pic>
        <p:nvPicPr>
          <p:cNvPr id="7" name="Picture 6" descr="Blue text on a white background&#10;&#10;Description automatically generated">
            <a:extLst>
              <a:ext uri="{FF2B5EF4-FFF2-40B4-BE49-F238E27FC236}">
                <a16:creationId xmlns:a16="http://schemas.microsoft.com/office/drawing/2014/main" id="{384689F0-2863-7C4B-17BF-BE5B5D9EC3F9}"/>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8" name="Footer Placeholder 4">
            <a:extLst>
              <a:ext uri="{FF2B5EF4-FFF2-40B4-BE49-F238E27FC236}">
                <a16:creationId xmlns:a16="http://schemas.microsoft.com/office/drawing/2014/main" id="{2F959288-960D-4A38-60A1-E81A6BCED55C}"/>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Course Material</a:t>
            </a:r>
          </a:p>
        </p:txBody>
      </p:sp>
      <p:sp>
        <p:nvSpPr>
          <p:cNvPr id="9" name="Footer Placeholder 4">
            <a:extLst>
              <a:ext uri="{FF2B5EF4-FFF2-40B4-BE49-F238E27FC236}">
                <a16:creationId xmlns:a16="http://schemas.microsoft.com/office/drawing/2014/main" id="{F72B048E-A6FE-4CAB-EC85-1198407F2FD8}"/>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BSIT Department</a:t>
            </a:r>
          </a:p>
        </p:txBody>
      </p:sp>
      <p:cxnSp>
        <p:nvCxnSpPr>
          <p:cNvPr id="10" name="Straight Connector 9">
            <a:extLst>
              <a:ext uri="{FF2B5EF4-FFF2-40B4-BE49-F238E27FC236}">
                <a16:creationId xmlns:a16="http://schemas.microsoft.com/office/drawing/2014/main" id="{D3F180FA-D017-2661-AF92-BFE9BEC50849}"/>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83240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747A8-E096-D9F8-9F8D-29067968C762}"/>
              </a:ext>
            </a:extLst>
          </p:cNvPr>
          <p:cNvSpPr>
            <a:spLocks noGrp="1"/>
          </p:cNvSpPr>
          <p:nvPr>
            <p:ph type="title"/>
          </p:nvPr>
        </p:nvSpPr>
        <p:spPr>
          <a:xfrm>
            <a:off x="838200" y="85064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5DD67934-A1CC-85B8-7BAE-95BB6C6E0426}"/>
              </a:ext>
            </a:extLst>
          </p:cNvPr>
          <p:cNvSpPr>
            <a:spLocks noGrp="1"/>
          </p:cNvSpPr>
          <p:nvPr>
            <p:ph sz="half" idx="1"/>
          </p:nvPr>
        </p:nvSpPr>
        <p:spPr>
          <a:xfrm>
            <a:off x="838200" y="231114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descr="Blue text on a white background&#10;&#10;Description automatically generated">
            <a:extLst>
              <a:ext uri="{FF2B5EF4-FFF2-40B4-BE49-F238E27FC236}">
                <a16:creationId xmlns:a16="http://schemas.microsoft.com/office/drawing/2014/main" id="{00EA0AFE-62F3-0422-AA84-A575E4E80EE2}"/>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4" name="Content Placeholder 3">
            <a:extLst>
              <a:ext uri="{FF2B5EF4-FFF2-40B4-BE49-F238E27FC236}">
                <a16:creationId xmlns:a16="http://schemas.microsoft.com/office/drawing/2014/main" id="{F8AB141E-535E-5ACA-4F43-5F265BED592F}"/>
              </a:ext>
            </a:extLst>
          </p:cNvPr>
          <p:cNvSpPr>
            <a:spLocks noGrp="1"/>
          </p:cNvSpPr>
          <p:nvPr>
            <p:ph sz="half" idx="2"/>
          </p:nvPr>
        </p:nvSpPr>
        <p:spPr>
          <a:xfrm>
            <a:off x="6172200" y="231114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4">
            <a:extLst>
              <a:ext uri="{FF2B5EF4-FFF2-40B4-BE49-F238E27FC236}">
                <a16:creationId xmlns:a16="http://schemas.microsoft.com/office/drawing/2014/main" id="{F5878491-3BC2-286A-8527-9EC73F050C5A}"/>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Course Material</a:t>
            </a:r>
          </a:p>
        </p:txBody>
      </p:sp>
      <p:sp>
        <p:nvSpPr>
          <p:cNvPr id="10" name="Footer Placeholder 4">
            <a:extLst>
              <a:ext uri="{FF2B5EF4-FFF2-40B4-BE49-F238E27FC236}">
                <a16:creationId xmlns:a16="http://schemas.microsoft.com/office/drawing/2014/main" id="{E6E02060-1062-1563-E549-CD8CEB48D9B3}"/>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BSIT Department</a:t>
            </a:r>
          </a:p>
        </p:txBody>
      </p:sp>
      <p:cxnSp>
        <p:nvCxnSpPr>
          <p:cNvPr id="11" name="Straight Connector 10">
            <a:extLst>
              <a:ext uri="{FF2B5EF4-FFF2-40B4-BE49-F238E27FC236}">
                <a16:creationId xmlns:a16="http://schemas.microsoft.com/office/drawing/2014/main" id="{B6C202D2-FCDD-C68E-CAA2-6C1E5DD46859}"/>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81433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6FD41-6019-CD6C-6665-80EA8D7A6C02}"/>
              </a:ext>
            </a:extLst>
          </p:cNvPr>
          <p:cNvSpPr>
            <a:spLocks noGrp="1"/>
          </p:cNvSpPr>
          <p:nvPr>
            <p:ph type="title"/>
          </p:nvPr>
        </p:nvSpPr>
        <p:spPr>
          <a:xfrm>
            <a:off x="839788" y="826369"/>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C9F666-6A8D-602E-BBFD-BDB638D94CE9}"/>
              </a:ext>
            </a:extLst>
          </p:cNvPr>
          <p:cNvSpPr>
            <a:spLocks noGrp="1"/>
          </p:cNvSpPr>
          <p:nvPr>
            <p:ph type="body" idx="1"/>
          </p:nvPr>
        </p:nvSpPr>
        <p:spPr>
          <a:xfrm>
            <a:off x="839788" y="2142407"/>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67DB928-AEB0-9052-5F03-5F10A5A6D0B7}"/>
              </a:ext>
            </a:extLst>
          </p:cNvPr>
          <p:cNvSpPr>
            <a:spLocks noGrp="1"/>
          </p:cNvSpPr>
          <p:nvPr>
            <p:ph sz="half" idx="2"/>
          </p:nvPr>
        </p:nvSpPr>
        <p:spPr>
          <a:xfrm>
            <a:off x="839788" y="2966319"/>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987E17-25F6-814C-5955-581112A1DAE5}"/>
              </a:ext>
            </a:extLst>
          </p:cNvPr>
          <p:cNvSpPr>
            <a:spLocks noGrp="1"/>
          </p:cNvSpPr>
          <p:nvPr>
            <p:ph type="body" sz="quarter" idx="3"/>
          </p:nvPr>
        </p:nvSpPr>
        <p:spPr>
          <a:xfrm>
            <a:off x="6172200" y="2142407"/>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8" name="Picture 7" descr="Blue text on a white background&#10;&#10;Description automatically generated">
            <a:extLst>
              <a:ext uri="{FF2B5EF4-FFF2-40B4-BE49-F238E27FC236}">
                <a16:creationId xmlns:a16="http://schemas.microsoft.com/office/drawing/2014/main" id="{0C68B052-178B-68EB-74D0-1F72A961D625}"/>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6" name="Content Placeholder 5">
            <a:extLst>
              <a:ext uri="{FF2B5EF4-FFF2-40B4-BE49-F238E27FC236}">
                <a16:creationId xmlns:a16="http://schemas.microsoft.com/office/drawing/2014/main" id="{58E2F8CB-407F-E9C8-0B60-6661F8F09C93}"/>
              </a:ext>
            </a:extLst>
          </p:cNvPr>
          <p:cNvSpPr>
            <a:spLocks noGrp="1"/>
          </p:cNvSpPr>
          <p:nvPr>
            <p:ph sz="quarter" idx="4"/>
          </p:nvPr>
        </p:nvSpPr>
        <p:spPr>
          <a:xfrm>
            <a:off x="6172200" y="2966319"/>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Footer Placeholder 4">
            <a:extLst>
              <a:ext uri="{FF2B5EF4-FFF2-40B4-BE49-F238E27FC236}">
                <a16:creationId xmlns:a16="http://schemas.microsoft.com/office/drawing/2014/main" id="{3E084DDE-82D5-F74F-6486-DED2612274CD}"/>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CCADMACL</a:t>
            </a:r>
          </a:p>
        </p:txBody>
      </p:sp>
      <p:sp>
        <p:nvSpPr>
          <p:cNvPr id="12" name="Footer Placeholder 4">
            <a:extLst>
              <a:ext uri="{FF2B5EF4-FFF2-40B4-BE49-F238E27FC236}">
                <a16:creationId xmlns:a16="http://schemas.microsoft.com/office/drawing/2014/main" id="{8B202EF5-2A81-8235-70C4-6821549220EA}"/>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3" name="Straight Connector 12">
            <a:extLst>
              <a:ext uri="{FF2B5EF4-FFF2-40B4-BE49-F238E27FC236}">
                <a16:creationId xmlns:a16="http://schemas.microsoft.com/office/drawing/2014/main" id="{334AFFD4-4F3C-D078-8FAB-44BBE50F61A1}"/>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18641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0380C-E50D-70D7-4C76-E7BA7AFD9524}"/>
              </a:ext>
            </a:extLst>
          </p:cNvPr>
          <p:cNvSpPr>
            <a:spLocks noGrp="1"/>
          </p:cNvSpPr>
          <p:nvPr>
            <p:ph type="title"/>
          </p:nvPr>
        </p:nvSpPr>
        <p:spPr>
          <a:xfrm>
            <a:off x="838200" y="785909"/>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F2B6F113-2EC8-CE48-879A-6833BF6200A1}"/>
              </a:ext>
            </a:extLst>
          </p:cNvPr>
          <p:cNvSpPr>
            <a:spLocks noGrp="1"/>
          </p:cNvSpPr>
          <p:nvPr>
            <p:ph type="dt" sz="half" idx="10"/>
          </p:nvPr>
        </p:nvSpPr>
        <p:spPr/>
        <p:txBody>
          <a:bodyPr/>
          <a:lstStyle/>
          <a:p>
            <a:fld id="{04BC266F-70C8-954B-9EC8-D842168CE9D2}" type="datetimeFigureOut">
              <a:rPr lang="en-US" smtClean="0"/>
              <a:t>2/24/25</a:t>
            </a:fld>
            <a:endParaRPr lang="en-US"/>
          </a:p>
        </p:txBody>
      </p:sp>
      <p:sp>
        <p:nvSpPr>
          <p:cNvPr id="4" name="Footer Placeholder 3">
            <a:extLst>
              <a:ext uri="{FF2B5EF4-FFF2-40B4-BE49-F238E27FC236}">
                <a16:creationId xmlns:a16="http://schemas.microsoft.com/office/drawing/2014/main" id="{7B9D26BA-5C98-F77F-4E74-A5E405BDFC16}"/>
              </a:ext>
            </a:extLst>
          </p:cNvPr>
          <p:cNvSpPr>
            <a:spLocks noGrp="1"/>
          </p:cNvSpPr>
          <p:nvPr>
            <p:ph type="ftr" sz="quarter" idx="11"/>
          </p:nvPr>
        </p:nvSpPr>
        <p:spPr/>
        <p:txBody>
          <a:bodyPr/>
          <a:lstStyle/>
          <a:p>
            <a:endParaRPr lang="en-US"/>
          </a:p>
        </p:txBody>
      </p:sp>
      <p:pic>
        <p:nvPicPr>
          <p:cNvPr id="6" name="Picture 5" descr="Blue text on a white background&#10;&#10;Description automatically generated">
            <a:extLst>
              <a:ext uri="{FF2B5EF4-FFF2-40B4-BE49-F238E27FC236}">
                <a16:creationId xmlns:a16="http://schemas.microsoft.com/office/drawing/2014/main" id="{5F6499B7-7705-4022-0E3D-6F15DA33E04D}"/>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5" name="Slide Number Placeholder 4">
            <a:extLst>
              <a:ext uri="{FF2B5EF4-FFF2-40B4-BE49-F238E27FC236}">
                <a16:creationId xmlns:a16="http://schemas.microsoft.com/office/drawing/2014/main" id="{E96EE29F-553C-C4CE-B95E-AA4C5D73A3B6}"/>
              </a:ext>
            </a:extLst>
          </p:cNvPr>
          <p:cNvSpPr>
            <a:spLocks noGrp="1"/>
          </p:cNvSpPr>
          <p:nvPr>
            <p:ph type="sldNum" sz="quarter" idx="12"/>
          </p:nvPr>
        </p:nvSpPr>
        <p:spPr/>
        <p:txBody>
          <a:bodyPr/>
          <a:lstStyle/>
          <a:p>
            <a:fld id="{5AEF18FD-875D-A541-8C07-F37C775C0F13}" type="slidenum">
              <a:rPr lang="en-US" smtClean="0"/>
              <a:t>‹#›</a:t>
            </a:fld>
            <a:endParaRPr lang="en-US"/>
          </a:p>
        </p:txBody>
      </p:sp>
      <p:sp>
        <p:nvSpPr>
          <p:cNvPr id="7" name="Footer Placeholder 4">
            <a:extLst>
              <a:ext uri="{FF2B5EF4-FFF2-40B4-BE49-F238E27FC236}">
                <a16:creationId xmlns:a16="http://schemas.microsoft.com/office/drawing/2014/main" id="{708DDE5B-2DD9-86EA-2AF6-4C8E51EEF8B4}"/>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Course Material</a:t>
            </a:r>
          </a:p>
        </p:txBody>
      </p:sp>
      <p:sp>
        <p:nvSpPr>
          <p:cNvPr id="8" name="Footer Placeholder 4">
            <a:extLst>
              <a:ext uri="{FF2B5EF4-FFF2-40B4-BE49-F238E27FC236}">
                <a16:creationId xmlns:a16="http://schemas.microsoft.com/office/drawing/2014/main" id="{7E49FA92-9689-FAB4-2ECB-5B956E927256}"/>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BSIT Department</a:t>
            </a:r>
          </a:p>
        </p:txBody>
      </p:sp>
      <p:cxnSp>
        <p:nvCxnSpPr>
          <p:cNvPr id="9" name="Straight Connector 8">
            <a:extLst>
              <a:ext uri="{FF2B5EF4-FFF2-40B4-BE49-F238E27FC236}">
                <a16:creationId xmlns:a16="http://schemas.microsoft.com/office/drawing/2014/main" id="{BF669ED5-94B9-9A07-F0FF-9839ED506F34}"/>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0086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4E8268-BB09-9115-852C-9588795B4AB9}"/>
              </a:ext>
            </a:extLst>
          </p:cNvPr>
          <p:cNvSpPr>
            <a:spLocks noGrp="1"/>
          </p:cNvSpPr>
          <p:nvPr>
            <p:ph type="dt" sz="half" idx="10"/>
          </p:nvPr>
        </p:nvSpPr>
        <p:spPr/>
        <p:txBody>
          <a:bodyPr/>
          <a:lstStyle/>
          <a:p>
            <a:fld id="{04BC266F-70C8-954B-9EC8-D842168CE9D2}" type="datetimeFigureOut">
              <a:rPr lang="en-US" smtClean="0"/>
              <a:t>2/24/25</a:t>
            </a:fld>
            <a:endParaRPr lang="en-US"/>
          </a:p>
        </p:txBody>
      </p:sp>
      <p:sp>
        <p:nvSpPr>
          <p:cNvPr id="3" name="Footer Placeholder 2">
            <a:extLst>
              <a:ext uri="{FF2B5EF4-FFF2-40B4-BE49-F238E27FC236}">
                <a16:creationId xmlns:a16="http://schemas.microsoft.com/office/drawing/2014/main" id="{E6F8A218-E351-876A-DAA5-28871E0DA9EF}"/>
              </a:ext>
            </a:extLst>
          </p:cNvPr>
          <p:cNvSpPr>
            <a:spLocks noGrp="1"/>
          </p:cNvSpPr>
          <p:nvPr>
            <p:ph type="ftr" sz="quarter" idx="11"/>
          </p:nvPr>
        </p:nvSpPr>
        <p:spPr/>
        <p:txBody>
          <a:bodyPr/>
          <a:lstStyle/>
          <a:p>
            <a:endParaRPr lang="en-US"/>
          </a:p>
        </p:txBody>
      </p:sp>
      <p:pic>
        <p:nvPicPr>
          <p:cNvPr id="5" name="Picture 4" descr="Blue text on a white background&#10;&#10;Description automatically generated">
            <a:extLst>
              <a:ext uri="{FF2B5EF4-FFF2-40B4-BE49-F238E27FC236}">
                <a16:creationId xmlns:a16="http://schemas.microsoft.com/office/drawing/2014/main" id="{32B622B8-10FD-A134-458C-E6877FD80608}"/>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4" name="Slide Number Placeholder 3">
            <a:extLst>
              <a:ext uri="{FF2B5EF4-FFF2-40B4-BE49-F238E27FC236}">
                <a16:creationId xmlns:a16="http://schemas.microsoft.com/office/drawing/2014/main" id="{754078DA-EA1A-D15A-DC5A-C7E4EB745A60}"/>
              </a:ext>
            </a:extLst>
          </p:cNvPr>
          <p:cNvSpPr>
            <a:spLocks noGrp="1"/>
          </p:cNvSpPr>
          <p:nvPr>
            <p:ph type="sldNum" sz="quarter" idx="12"/>
          </p:nvPr>
        </p:nvSpPr>
        <p:spPr/>
        <p:txBody>
          <a:bodyPr/>
          <a:lstStyle/>
          <a:p>
            <a:fld id="{5AEF18FD-875D-A541-8C07-F37C775C0F13}" type="slidenum">
              <a:rPr lang="en-US" smtClean="0"/>
              <a:t>‹#›</a:t>
            </a:fld>
            <a:endParaRPr lang="en-US"/>
          </a:p>
        </p:txBody>
      </p:sp>
      <p:sp>
        <p:nvSpPr>
          <p:cNvPr id="6" name="Footer Placeholder 4">
            <a:extLst>
              <a:ext uri="{FF2B5EF4-FFF2-40B4-BE49-F238E27FC236}">
                <a16:creationId xmlns:a16="http://schemas.microsoft.com/office/drawing/2014/main" id="{40560B87-4053-202F-E17D-9EF3D6733F8F}"/>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CCADMACL	</a:t>
            </a:r>
          </a:p>
        </p:txBody>
      </p:sp>
      <p:sp>
        <p:nvSpPr>
          <p:cNvPr id="7" name="Footer Placeholder 4">
            <a:extLst>
              <a:ext uri="{FF2B5EF4-FFF2-40B4-BE49-F238E27FC236}">
                <a16:creationId xmlns:a16="http://schemas.microsoft.com/office/drawing/2014/main" id="{B5E66F80-159E-0E16-E237-CC8F92940701}"/>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8" name="Straight Connector 7">
            <a:extLst>
              <a:ext uri="{FF2B5EF4-FFF2-40B4-BE49-F238E27FC236}">
                <a16:creationId xmlns:a16="http://schemas.microsoft.com/office/drawing/2014/main" id="{ADFE5D7F-2C5A-49EE-7A01-6A6A94CCC39D}"/>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88012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F9512-DB3C-27D6-94A1-4CE5658EDA6D}"/>
              </a:ext>
            </a:extLst>
          </p:cNvPr>
          <p:cNvSpPr>
            <a:spLocks noGrp="1"/>
          </p:cNvSpPr>
          <p:nvPr>
            <p:ph type="title"/>
          </p:nvPr>
        </p:nvSpPr>
        <p:spPr>
          <a:xfrm>
            <a:off x="839788" y="98318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34B6E74-9F00-7DB0-255C-B77AD9A41B6F}"/>
              </a:ext>
            </a:extLst>
          </p:cNvPr>
          <p:cNvSpPr>
            <a:spLocks noGrp="1"/>
          </p:cNvSpPr>
          <p:nvPr>
            <p:ph idx="1"/>
          </p:nvPr>
        </p:nvSpPr>
        <p:spPr>
          <a:xfrm>
            <a:off x="5183188" y="151340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descr="Blue text on a white background&#10;&#10;Description automatically generated">
            <a:extLst>
              <a:ext uri="{FF2B5EF4-FFF2-40B4-BE49-F238E27FC236}">
                <a16:creationId xmlns:a16="http://schemas.microsoft.com/office/drawing/2014/main" id="{FE831EBC-12E1-F4A6-863D-4B8D84A1AF59}"/>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4" name="Text Placeholder 3">
            <a:extLst>
              <a:ext uri="{FF2B5EF4-FFF2-40B4-BE49-F238E27FC236}">
                <a16:creationId xmlns:a16="http://schemas.microsoft.com/office/drawing/2014/main" id="{49782F70-FC76-DA9D-9C9B-5C7223768922}"/>
              </a:ext>
            </a:extLst>
          </p:cNvPr>
          <p:cNvSpPr>
            <a:spLocks noGrp="1"/>
          </p:cNvSpPr>
          <p:nvPr>
            <p:ph type="body" sz="half" idx="2"/>
          </p:nvPr>
        </p:nvSpPr>
        <p:spPr>
          <a:xfrm>
            <a:off x="839788" y="258338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Footer Placeholder 4">
            <a:extLst>
              <a:ext uri="{FF2B5EF4-FFF2-40B4-BE49-F238E27FC236}">
                <a16:creationId xmlns:a16="http://schemas.microsoft.com/office/drawing/2014/main" id="{5762C284-A385-C151-F898-C6E0FD35F2E8}"/>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Course Material</a:t>
            </a:r>
          </a:p>
        </p:txBody>
      </p:sp>
      <p:sp>
        <p:nvSpPr>
          <p:cNvPr id="10" name="Footer Placeholder 4">
            <a:extLst>
              <a:ext uri="{FF2B5EF4-FFF2-40B4-BE49-F238E27FC236}">
                <a16:creationId xmlns:a16="http://schemas.microsoft.com/office/drawing/2014/main" id="{B9779549-2BAC-513C-0330-0CC70BE106D4}"/>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BSIT Department</a:t>
            </a:r>
          </a:p>
        </p:txBody>
      </p:sp>
      <p:cxnSp>
        <p:nvCxnSpPr>
          <p:cNvPr id="11" name="Straight Connector 10">
            <a:extLst>
              <a:ext uri="{FF2B5EF4-FFF2-40B4-BE49-F238E27FC236}">
                <a16:creationId xmlns:a16="http://schemas.microsoft.com/office/drawing/2014/main" id="{B695A169-9043-0478-7765-F692CDA08802}"/>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65116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7646F-9BC1-59FE-5CD1-0334C05843C2}"/>
              </a:ext>
            </a:extLst>
          </p:cNvPr>
          <p:cNvSpPr>
            <a:spLocks noGrp="1"/>
          </p:cNvSpPr>
          <p:nvPr>
            <p:ph type="title"/>
          </p:nvPr>
        </p:nvSpPr>
        <p:spPr>
          <a:xfrm>
            <a:off x="839788" y="934628"/>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17D81B3-860D-217A-1F5F-D7F60AB4D897}"/>
              </a:ext>
            </a:extLst>
          </p:cNvPr>
          <p:cNvSpPr>
            <a:spLocks noGrp="1"/>
          </p:cNvSpPr>
          <p:nvPr>
            <p:ph type="pic" idx="1"/>
          </p:nvPr>
        </p:nvSpPr>
        <p:spPr>
          <a:xfrm>
            <a:off x="5183188" y="1464853"/>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pic>
        <p:nvPicPr>
          <p:cNvPr id="6" name="Picture 5" descr="Blue text on a white background&#10;&#10;Description automatically generated">
            <a:extLst>
              <a:ext uri="{FF2B5EF4-FFF2-40B4-BE49-F238E27FC236}">
                <a16:creationId xmlns:a16="http://schemas.microsoft.com/office/drawing/2014/main" id="{749EBEBA-9410-EC61-6F84-BC52B450D7FC}"/>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4" name="Text Placeholder 3">
            <a:extLst>
              <a:ext uri="{FF2B5EF4-FFF2-40B4-BE49-F238E27FC236}">
                <a16:creationId xmlns:a16="http://schemas.microsoft.com/office/drawing/2014/main" id="{618FB98A-B430-C6D2-5211-28791F38A231}"/>
              </a:ext>
            </a:extLst>
          </p:cNvPr>
          <p:cNvSpPr>
            <a:spLocks noGrp="1"/>
          </p:cNvSpPr>
          <p:nvPr>
            <p:ph type="body" sz="half" idx="2"/>
          </p:nvPr>
        </p:nvSpPr>
        <p:spPr>
          <a:xfrm>
            <a:off x="839788" y="2534828"/>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Footer Placeholder 4">
            <a:extLst>
              <a:ext uri="{FF2B5EF4-FFF2-40B4-BE49-F238E27FC236}">
                <a16:creationId xmlns:a16="http://schemas.microsoft.com/office/drawing/2014/main" id="{123FCC6A-2F3F-4971-9EC4-557092FB1A40}"/>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Course Material</a:t>
            </a:r>
          </a:p>
        </p:txBody>
      </p:sp>
      <p:sp>
        <p:nvSpPr>
          <p:cNvPr id="10" name="Footer Placeholder 4">
            <a:extLst>
              <a:ext uri="{FF2B5EF4-FFF2-40B4-BE49-F238E27FC236}">
                <a16:creationId xmlns:a16="http://schemas.microsoft.com/office/drawing/2014/main" id="{8236CCB9-8956-84BC-DEF4-5AC27703601C}"/>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BSIT Department</a:t>
            </a:r>
          </a:p>
        </p:txBody>
      </p:sp>
      <p:cxnSp>
        <p:nvCxnSpPr>
          <p:cNvPr id="11" name="Straight Connector 10">
            <a:extLst>
              <a:ext uri="{FF2B5EF4-FFF2-40B4-BE49-F238E27FC236}">
                <a16:creationId xmlns:a16="http://schemas.microsoft.com/office/drawing/2014/main" id="{5A05EB57-C136-624C-3951-8BA8F4AF0526}"/>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78021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8C53B7-FED3-EFF9-26A5-392907AB9F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Subject Title</a:t>
            </a:r>
          </a:p>
        </p:txBody>
      </p:sp>
      <p:sp>
        <p:nvSpPr>
          <p:cNvPr id="3" name="Text Placeholder 2">
            <a:extLst>
              <a:ext uri="{FF2B5EF4-FFF2-40B4-BE49-F238E27FC236}">
                <a16:creationId xmlns:a16="http://schemas.microsoft.com/office/drawing/2014/main" id="{D5B91B9D-A735-901B-1C8F-AF7739954B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FCA33F-C01E-0A3B-9D81-9431474419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4BC266F-70C8-954B-9EC8-D842168CE9D2}" type="datetimeFigureOut">
              <a:rPr lang="en-US" smtClean="0"/>
              <a:t>2/24/25</a:t>
            </a:fld>
            <a:endParaRPr lang="en-US"/>
          </a:p>
        </p:txBody>
      </p:sp>
      <p:sp>
        <p:nvSpPr>
          <p:cNvPr id="5" name="Footer Placeholder 4">
            <a:extLst>
              <a:ext uri="{FF2B5EF4-FFF2-40B4-BE49-F238E27FC236}">
                <a16:creationId xmlns:a16="http://schemas.microsoft.com/office/drawing/2014/main" id="{EF14D509-240F-F8C7-25C0-84E3FCFA70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AFA56B6-26D6-957A-7566-E1928B4300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AEF18FD-875D-A541-8C07-F37C775C0F13}" type="slidenum">
              <a:rPr lang="en-US" smtClean="0"/>
              <a:t>‹#›</a:t>
            </a:fld>
            <a:endParaRPr lang="en-US"/>
          </a:p>
        </p:txBody>
      </p:sp>
    </p:spTree>
    <p:extLst>
      <p:ext uri="{BB962C8B-B14F-4D97-AF65-F5344CB8AC3E}">
        <p14:creationId xmlns:p14="http://schemas.microsoft.com/office/powerpoint/2010/main" val="6512701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jp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jp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jp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jp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image" Target="../media/image5.jp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image" Target="../media/image5.jp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jp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jpg"/></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4.png"/><Relationship Id="rId7" Type="http://schemas.openxmlformats.org/officeDocument/2006/relationships/image" Target="../media/image5.jpg"/><Relationship Id="rId12" Type="http://schemas.openxmlformats.org/officeDocument/2006/relationships/image" Target="../media/image10.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jp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jp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6.png"/></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jpg"/><Relationship Id="rId4" Type="http://schemas.openxmlformats.org/officeDocument/2006/relationships/image" Target="../media/image3.png"/><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DC0FD-E73C-26A6-891F-61B461076958}"/>
              </a:ext>
            </a:extLst>
          </p:cNvPr>
          <p:cNvSpPr>
            <a:spLocks noGrp="1"/>
          </p:cNvSpPr>
          <p:nvPr>
            <p:ph type="ctrTitle"/>
          </p:nvPr>
        </p:nvSpPr>
        <p:spPr>
          <a:xfrm>
            <a:off x="1524000" y="2794475"/>
            <a:ext cx="9144000" cy="1184161"/>
          </a:xfrm>
        </p:spPr>
        <p:txBody>
          <a:bodyPr>
            <a:normAutofit fontScale="90000"/>
          </a:bodyPr>
          <a:lstStyle/>
          <a:p>
            <a:r>
              <a:rPr lang="en-US" sz="7000" dirty="0">
                <a:solidFill>
                  <a:srgbClr val="32418C"/>
                </a:solidFill>
                <a:latin typeface="Aptos" panose="020B0004020202020204" pitchFamily="34" charset="0"/>
              </a:rPr>
              <a:t>Frequent Pattern Growth Algorithm</a:t>
            </a:r>
            <a:endParaRPr lang="en-US" sz="7000" dirty="0">
              <a:latin typeface="Aptos" panose="020B0004020202020204" pitchFamily="34" charset="0"/>
            </a:endParaRPr>
          </a:p>
        </p:txBody>
      </p:sp>
      <p:sp>
        <p:nvSpPr>
          <p:cNvPr id="3" name="Subtitle 2">
            <a:extLst>
              <a:ext uri="{FF2B5EF4-FFF2-40B4-BE49-F238E27FC236}">
                <a16:creationId xmlns:a16="http://schemas.microsoft.com/office/drawing/2014/main" id="{55CA8846-F5F9-9E2F-7E86-4EDFA1AEFED2}"/>
              </a:ext>
            </a:extLst>
          </p:cNvPr>
          <p:cNvSpPr>
            <a:spLocks noGrp="1"/>
          </p:cNvSpPr>
          <p:nvPr>
            <p:ph type="subTitle" idx="1"/>
          </p:nvPr>
        </p:nvSpPr>
        <p:spPr>
          <a:xfrm>
            <a:off x="1524000" y="3978636"/>
            <a:ext cx="9144000" cy="471198"/>
          </a:xfrm>
        </p:spPr>
        <p:txBody>
          <a:bodyPr/>
          <a:lstStyle/>
          <a:p>
            <a:endParaRPr lang="en-US" dirty="0"/>
          </a:p>
        </p:txBody>
      </p:sp>
    </p:spTree>
    <p:extLst>
      <p:ext uri="{BB962C8B-B14F-4D97-AF65-F5344CB8AC3E}">
        <p14:creationId xmlns:p14="http://schemas.microsoft.com/office/powerpoint/2010/main" val="34553692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BF6514EF-7A73-C925-EC5A-E9A08B1CFC17}"/>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014A72AB-79D8-B6F2-F742-8A7CB6F50196}"/>
              </a:ext>
            </a:extLst>
          </p:cNvPr>
          <p:cNvSpPr txBox="1">
            <a:spLocks/>
          </p:cNvSpPr>
          <p:nvPr/>
        </p:nvSpPr>
        <p:spPr>
          <a:xfrm>
            <a:off x="401484" y="531929"/>
            <a:ext cx="11790516" cy="64582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PH" sz="3000" dirty="0"/>
              <a:t>Next, all the </a:t>
            </a:r>
            <a:r>
              <a:rPr lang="en-PH" sz="3000" b="1" dirty="0">
                <a:solidFill>
                  <a:srgbClr val="0070C0"/>
                </a:solidFill>
              </a:rPr>
              <a:t>Ordered-Item </a:t>
            </a:r>
            <a:r>
              <a:rPr lang="en-PH" sz="3000" dirty="0"/>
              <a:t>set are represented into a Tree Data Structure</a:t>
            </a:r>
          </a:p>
        </p:txBody>
      </p:sp>
      <p:pic>
        <p:nvPicPr>
          <p:cNvPr id="5" name="Picture 4" descr="A screenshot of a video game&#10;&#10;Description automatically generated">
            <a:extLst>
              <a:ext uri="{FF2B5EF4-FFF2-40B4-BE49-F238E27FC236}">
                <a16:creationId xmlns:a16="http://schemas.microsoft.com/office/drawing/2014/main" id="{CCCBBEEF-44D6-6889-DBAB-9A03804BA0B5}"/>
              </a:ext>
            </a:extLst>
          </p:cNvPr>
          <p:cNvPicPr>
            <a:picLocks noChangeAspect="1"/>
          </p:cNvPicPr>
          <p:nvPr/>
        </p:nvPicPr>
        <p:blipFill>
          <a:blip r:embed="rId2"/>
          <a:stretch>
            <a:fillRect/>
          </a:stretch>
        </p:blipFill>
        <p:spPr>
          <a:xfrm>
            <a:off x="401484" y="1354528"/>
            <a:ext cx="6166358" cy="2573417"/>
          </a:xfrm>
          <a:prstGeom prst="rect">
            <a:avLst/>
          </a:prstGeom>
        </p:spPr>
      </p:pic>
      <p:sp>
        <p:nvSpPr>
          <p:cNvPr id="6" name="Title 1">
            <a:extLst>
              <a:ext uri="{FF2B5EF4-FFF2-40B4-BE49-F238E27FC236}">
                <a16:creationId xmlns:a16="http://schemas.microsoft.com/office/drawing/2014/main" id="{B7EE0429-6DCC-A59D-9D3B-769384A6F279}"/>
              </a:ext>
            </a:extLst>
          </p:cNvPr>
          <p:cNvSpPr txBox="1">
            <a:spLocks/>
          </p:cNvSpPr>
          <p:nvPr/>
        </p:nvSpPr>
        <p:spPr>
          <a:xfrm>
            <a:off x="1524000" y="1516449"/>
            <a:ext cx="9144000" cy="429058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3000" b="1" dirty="0"/>
          </a:p>
          <a:p>
            <a:pPr algn="l"/>
            <a:endParaRPr lang="en-US" sz="3000" b="1" i="0" dirty="0">
              <a:effectLst/>
            </a:endParaRPr>
          </a:p>
          <a:p>
            <a:pPr algn="l"/>
            <a:endParaRPr lang="en-US" sz="3000"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0" i="0" dirty="0">
              <a:effectLst/>
            </a:endParaRPr>
          </a:p>
        </p:txBody>
      </p:sp>
      <p:sp>
        <p:nvSpPr>
          <p:cNvPr id="10" name="Oval 9">
            <a:extLst>
              <a:ext uri="{FF2B5EF4-FFF2-40B4-BE49-F238E27FC236}">
                <a16:creationId xmlns:a16="http://schemas.microsoft.com/office/drawing/2014/main" id="{CA22EC13-611F-BE34-A6FF-6371BD722C46}"/>
              </a:ext>
            </a:extLst>
          </p:cNvPr>
          <p:cNvSpPr/>
          <p:nvPr/>
        </p:nvSpPr>
        <p:spPr>
          <a:xfrm>
            <a:off x="8880142" y="1203298"/>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2" name="Oval 11">
            <a:extLst>
              <a:ext uri="{FF2B5EF4-FFF2-40B4-BE49-F238E27FC236}">
                <a16:creationId xmlns:a16="http://schemas.microsoft.com/office/drawing/2014/main" id="{09232F4C-3048-3020-EF0A-046606B18901}"/>
              </a:ext>
            </a:extLst>
          </p:cNvPr>
          <p:cNvSpPr/>
          <p:nvPr/>
        </p:nvSpPr>
        <p:spPr>
          <a:xfrm>
            <a:off x="8102137" y="2040084"/>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5" name="Oval 14">
            <a:extLst>
              <a:ext uri="{FF2B5EF4-FFF2-40B4-BE49-F238E27FC236}">
                <a16:creationId xmlns:a16="http://schemas.microsoft.com/office/drawing/2014/main" id="{425E9086-6C6F-8EC7-C5BE-EDEC6E754A44}"/>
              </a:ext>
            </a:extLst>
          </p:cNvPr>
          <p:cNvSpPr/>
          <p:nvPr/>
        </p:nvSpPr>
        <p:spPr>
          <a:xfrm>
            <a:off x="8102137" y="29685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6" name="Oval 15">
            <a:extLst>
              <a:ext uri="{FF2B5EF4-FFF2-40B4-BE49-F238E27FC236}">
                <a16:creationId xmlns:a16="http://schemas.microsoft.com/office/drawing/2014/main" id="{4316363E-95CD-9D8F-5C3A-CAEE9520ED1C}"/>
              </a:ext>
            </a:extLst>
          </p:cNvPr>
          <p:cNvSpPr/>
          <p:nvPr/>
        </p:nvSpPr>
        <p:spPr>
          <a:xfrm>
            <a:off x="8102137"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17" name="Straight Connector 16">
            <a:extLst>
              <a:ext uri="{FF2B5EF4-FFF2-40B4-BE49-F238E27FC236}">
                <a16:creationId xmlns:a16="http://schemas.microsoft.com/office/drawing/2014/main" id="{EF8BBEBD-E9C5-8E0F-DC4C-068788C01D0B}"/>
              </a:ext>
            </a:extLst>
          </p:cNvPr>
          <p:cNvCxnSpPr>
            <a:stCxn id="10" idx="3"/>
            <a:endCxn id="12" idx="7"/>
          </p:cNvCxnSpPr>
          <p:nvPr/>
        </p:nvCxnSpPr>
        <p:spPr>
          <a:xfrm flipH="1">
            <a:off x="8633155" y="1737880"/>
            <a:ext cx="338095" cy="393924"/>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9C808851-13D8-122F-9B9E-545D4999337D}"/>
              </a:ext>
            </a:extLst>
          </p:cNvPr>
          <p:cNvCxnSpPr>
            <a:cxnSpLocks/>
            <a:stCxn id="12" idx="4"/>
            <a:endCxn id="15" idx="0"/>
          </p:cNvCxnSpPr>
          <p:nvPr/>
        </p:nvCxnSpPr>
        <p:spPr>
          <a:xfrm>
            <a:off x="8413200" y="2666386"/>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17DBF786-5445-678C-B373-6A9C3625D10A}"/>
              </a:ext>
            </a:extLst>
          </p:cNvPr>
          <p:cNvCxnSpPr>
            <a:cxnSpLocks/>
            <a:stCxn id="58" idx="4"/>
            <a:endCxn id="16" idx="0"/>
          </p:cNvCxnSpPr>
          <p:nvPr/>
        </p:nvCxnSpPr>
        <p:spPr>
          <a:xfrm>
            <a:off x="8413200" y="5488392"/>
            <a:ext cx="0" cy="423884"/>
          </a:xfrm>
          <a:prstGeom prst="line">
            <a:avLst/>
          </a:prstGeom>
        </p:spPr>
        <p:style>
          <a:lnRef idx="2">
            <a:schemeClr val="dk1"/>
          </a:lnRef>
          <a:fillRef idx="0">
            <a:schemeClr val="dk1"/>
          </a:fillRef>
          <a:effectRef idx="1">
            <a:schemeClr val="dk1"/>
          </a:effectRef>
          <a:fontRef idx="minor">
            <a:schemeClr val="tx1"/>
          </a:fontRef>
        </p:style>
      </p:cxnSp>
      <p:sp>
        <p:nvSpPr>
          <p:cNvPr id="57" name="Oval 56">
            <a:extLst>
              <a:ext uri="{FF2B5EF4-FFF2-40B4-BE49-F238E27FC236}">
                <a16:creationId xmlns:a16="http://schemas.microsoft.com/office/drawing/2014/main" id="{B11A96AC-8167-3DCD-A85B-2F8EEE4DA6A5}"/>
              </a:ext>
            </a:extLst>
          </p:cNvPr>
          <p:cNvSpPr/>
          <p:nvPr/>
        </p:nvSpPr>
        <p:spPr>
          <a:xfrm>
            <a:off x="8102137" y="389709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58" name="Oval 57">
            <a:extLst>
              <a:ext uri="{FF2B5EF4-FFF2-40B4-BE49-F238E27FC236}">
                <a16:creationId xmlns:a16="http://schemas.microsoft.com/office/drawing/2014/main" id="{021EABF8-710B-E2BB-94E2-4508E217CCBF}"/>
              </a:ext>
            </a:extLst>
          </p:cNvPr>
          <p:cNvSpPr/>
          <p:nvPr/>
        </p:nvSpPr>
        <p:spPr>
          <a:xfrm>
            <a:off x="8102137" y="48620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59" name="Straight Connector 58">
            <a:extLst>
              <a:ext uri="{FF2B5EF4-FFF2-40B4-BE49-F238E27FC236}">
                <a16:creationId xmlns:a16="http://schemas.microsoft.com/office/drawing/2014/main" id="{FD442CEC-5C64-3712-9944-45DCF1D7012C}"/>
              </a:ext>
            </a:extLst>
          </p:cNvPr>
          <p:cNvCxnSpPr>
            <a:cxnSpLocks/>
            <a:stCxn id="15" idx="4"/>
            <a:endCxn id="57" idx="0"/>
          </p:cNvCxnSpPr>
          <p:nvPr/>
        </p:nvCxnSpPr>
        <p:spPr>
          <a:xfrm>
            <a:off x="8413200" y="3594892"/>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60" name="Straight Connector 59">
            <a:extLst>
              <a:ext uri="{FF2B5EF4-FFF2-40B4-BE49-F238E27FC236}">
                <a16:creationId xmlns:a16="http://schemas.microsoft.com/office/drawing/2014/main" id="{D3A50482-75AC-AC98-96C8-6465AA464BE5}"/>
              </a:ext>
            </a:extLst>
          </p:cNvPr>
          <p:cNvCxnSpPr>
            <a:cxnSpLocks/>
            <a:stCxn id="57" idx="4"/>
            <a:endCxn id="58" idx="0"/>
          </p:cNvCxnSpPr>
          <p:nvPr/>
        </p:nvCxnSpPr>
        <p:spPr>
          <a:xfrm>
            <a:off x="8413200" y="4523398"/>
            <a:ext cx="0" cy="338692"/>
          </a:xfrm>
          <a:prstGeom prst="line">
            <a:avLst/>
          </a:prstGeom>
        </p:spPr>
        <p:style>
          <a:lnRef idx="2">
            <a:schemeClr val="dk1"/>
          </a:lnRef>
          <a:fillRef idx="0">
            <a:schemeClr val="dk1"/>
          </a:fillRef>
          <a:effectRef idx="1">
            <a:schemeClr val="dk1"/>
          </a:effectRef>
          <a:fontRef idx="minor">
            <a:schemeClr val="tx1"/>
          </a:fontRef>
        </p:style>
      </p:cxnSp>
      <p:pic>
        <p:nvPicPr>
          <p:cNvPr id="97" name="Picture 96" descr="A piece of butter on a plate&#10;&#10;Description automatically generated">
            <a:extLst>
              <a:ext uri="{FF2B5EF4-FFF2-40B4-BE49-F238E27FC236}">
                <a16:creationId xmlns:a16="http://schemas.microsoft.com/office/drawing/2014/main" id="{F3D34909-B2DF-DEF2-2B59-09FBCBE7469F}"/>
              </a:ext>
            </a:extLst>
          </p:cNvPr>
          <p:cNvPicPr>
            <a:picLocks noChangeAspect="1"/>
          </p:cNvPicPr>
          <p:nvPr/>
        </p:nvPicPr>
        <p:blipFill>
          <a:blip r:embed="rId3"/>
          <a:stretch>
            <a:fillRect/>
          </a:stretch>
        </p:blipFill>
        <p:spPr>
          <a:xfrm>
            <a:off x="8143200" y="2077630"/>
            <a:ext cx="540000" cy="540000"/>
          </a:xfrm>
          <a:prstGeom prst="rect">
            <a:avLst/>
          </a:prstGeom>
        </p:spPr>
      </p:pic>
      <p:pic>
        <p:nvPicPr>
          <p:cNvPr id="98" name="Picture 97" descr="A loaf of bread with a slice cut in half&#10;&#10;Description automatically generated">
            <a:extLst>
              <a:ext uri="{FF2B5EF4-FFF2-40B4-BE49-F238E27FC236}">
                <a16:creationId xmlns:a16="http://schemas.microsoft.com/office/drawing/2014/main" id="{8EEC7427-3582-6B4E-02F6-B4D5E8A45B72}"/>
              </a:ext>
            </a:extLst>
          </p:cNvPr>
          <p:cNvPicPr>
            <a:picLocks noChangeAspect="1"/>
          </p:cNvPicPr>
          <p:nvPr/>
        </p:nvPicPr>
        <p:blipFill>
          <a:blip r:embed="rId4"/>
          <a:stretch>
            <a:fillRect/>
          </a:stretch>
        </p:blipFill>
        <p:spPr>
          <a:xfrm>
            <a:off x="8143200" y="3112688"/>
            <a:ext cx="564300" cy="360000"/>
          </a:xfrm>
          <a:prstGeom prst="rect">
            <a:avLst/>
          </a:prstGeom>
        </p:spPr>
      </p:pic>
      <p:pic>
        <p:nvPicPr>
          <p:cNvPr id="99" name="Picture 98" descr="A jar of strawberry jam&#10;&#10;Description automatically generated">
            <a:extLst>
              <a:ext uri="{FF2B5EF4-FFF2-40B4-BE49-F238E27FC236}">
                <a16:creationId xmlns:a16="http://schemas.microsoft.com/office/drawing/2014/main" id="{1FFB6CD0-DCD2-85A8-5B3B-CC667B79F218}"/>
              </a:ext>
            </a:extLst>
          </p:cNvPr>
          <p:cNvPicPr>
            <a:picLocks noChangeAspect="1"/>
          </p:cNvPicPr>
          <p:nvPr/>
        </p:nvPicPr>
        <p:blipFill>
          <a:blip r:embed="rId5"/>
          <a:stretch>
            <a:fillRect/>
          </a:stretch>
        </p:blipFill>
        <p:spPr>
          <a:xfrm>
            <a:off x="8286492" y="4041194"/>
            <a:ext cx="277715" cy="360000"/>
          </a:xfrm>
          <a:prstGeom prst="rect">
            <a:avLst/>
          </a:prstGeom>
        </p:spPr>
      </p:pic>
      <p:pic>
        <p:nvPicPr>
          <p:cNvPr id="100" name="Picture 99" descr="A cartoon of a hard boiled egg&#10;&#10;Description automatically generated">
            <a:extLst>
              <a:ext uri="{FF2B5EF4-FFF2-40B4-BE49-F238E27FC236}">
                <a16:creationId xmlns:a16="http://schemas.microsoft.com/office/drawing/2014/main" id="{A84FF9B3-135B-12B1-5611-7A199476A042}"/>
              </a:ext>
            </a:extLst>
          </p:cNvPr>
          <p:cNvPicPr>
            <a:picLocks noChangeAspect="1"/>
          </p:cNvPicPr>
          <p:nvPr/>
        </p:nvPicPr>
        <p:blipFill>
          <a:blip r:embed="rId6"/>
          <a:stretch>
            <a:fillRect/>
          </a:stretch>
        </p:blipFill>
        <p:spPr>
          <a:xfrm>
            <a:off x="8191349" y="4915700"/>
            <a:ext cx="468000" cy="468000"/>
          </a:xfrm>
          <a:prstGeom prst="rect">
            <a:avLst/>
          </a:prstGeom>
        </p:spPr>
      </p:pic>
      <p:pic>
        <p:nvPicPr>
          <p:cNvPr id="101" name="Picture 100" descr="A can of soda with water drops&#10;&#10;Description automatically generated">
            <a:extLst>
              <a:ext uri="{FF2B5EF4-FFF2-40B4-BE49-F238E27FC236}">
                <a16:creationId xmlns:a16="http://schemas.microsoft.com/office/drawing/2014/main" id="{255428ED-8CDD-0A08-6531-FE6C4DEA21EE}"/>
              </a:ext>
            </a:extLst>
          </p:cNvPr>
          <p:cNvPicPr>
            <a:picLocks noChangeAspect="1"/>
          </p:cNvPicPr>
          <p:nvPr/>
        </p:nvPicPr>
        <p:blipFill>
          <a:blip r:embed="rId7"/>
          <a:stretch>
            <a:fillRect/>
          </a:stretch>
        </p:blipFill>
        <p:spPr>
          <a:xfrm>
            <a:off x="8296479" y="6016968"/>
            <a:ext cx="233441" cy="432000"/>
          </a:xfrm>
          <a:prstGeom prst="rect">
            <a:avLst/>
          </a:prstGeom>
        </p:spPr>
      </p:pic>
      <p:sp>
        <p:nvSpPr>
          <p:cNvPr id="102" name="TextBox 101">
            <a:extLst>
              <a:ext uri="{FF2B5EF4-FFF2-40B4-BE49-F238E27FC236}">
                <a16:creationId xmlns:a16="http://schemas.microsoft.com/office/drawing/2014/main" id="{3DC46A85-781B-E1A6-CFF6-BB0F36617441}"/>
              </a:ext>
            </a:extLst>
          </p:cNvPr>
          <p:cNvSpPr txBox="1"/>
          <p:nvPr/>
        </p:nvSpPr>
        <p:spPr>
          <a:xfrm>
            <a:off x="7660522" y="2162964"/>
            <a:ext cx="308098" cy="369332"/>
          </a:xfrm>
          <a:prstGeom prst="rect">
            <a:avLst/>
          </a:prstGeom>
          <a:noFill/>
          <a:ln w="38100">
            <a:solidFill>
              <a:schemeClr val="tx1"/>
            </a:solidFill>
          </a:ln>
        </p:spPr>
        <p:txBody>
          <a:bodyPr wrap="none" rtlCol="0">
            <a:spAutoFit/>
          </a:bodyPr>
          <a:lstStyle/>
          <a:p>
            <a:r>
              <a:rPr lang="en-US" b="1" dirty="0"/>
              <a:t>2</a:t>
            </a:r>
          </a:p>
        </p:txBody>
      </p:sp>
      <p:sp>
        <p:nvSpPr>
          <p:cNvPr id="103" name="TextBox 102">
            <a:extLst>
              <a:ext uri="{FF2B5EF4-FFF2-40B4-BE49-F238E27FC236}">
                <a16:creationId xmlns:a16="http://schemas.microsoft.com/office/drawing/2014/main" id="{8B0AC33B-CD15-81C7-95DB-3B8E97B3627E}"/>
              </a:ext>
            </a:extLst>
          </p:cNvPr>
          <p:cNvSpPr txBox="1"/>
          <p:nvPr/>
        </p:nvSpPr>
        <p:spPr>
          <a:xfrm>
            <a:off x="7660522" y="3112688"/>
            <a:ext cx="308098" cy="369332"/>
          </a:xfrm>
          <a:prstGeom prst="rect">
            <a:avLst/>
          </a:prstGeom>
          <a:noFill/>
          <a:ln w="38100">
            <a:solidFill>
              <a:schemeClr val="tx1"/>
            </a:solidFill>
          </a:ln>
        </p:spPr>
        <p:txBody>
          <a:bodyPr wrap="none" rtlCol="0">
            <a:spAutoFit/>
          </a:bodyPr>
          <a:lstStyle/>
          <a:p>
            <a:r>
              <a:rPr lang="en-US" b="1" dirty="0"/>
              <a:t>2</a:t>
            </a:r>
          </a:p>
        </p:txBody>
      </p:sp>
      <p:sp>
        <p:nvSpPr>
          <p:cNvPr id="104" name="TextBox 103">
            <a:extLst>
              <a:ext uri="{FF2B5EF4-FFF2-40B4-BE49-F238E27FC236}">
                <a16:creationId xmlns:a16="http://schemas.microsoft.com/office/drawing/2014/main" id="{896D954E-5FF0-896E-004B-29C3C972C0CE}"/>
              </a:ext>
            </a:extLst>
          </p:cNvPr>
          <p:cNvSpPr txBox="1"/>
          <p:nvPr/>
        </p:nvSpPr>
        <p:spPr>
          <a:xfrm>
            <a:off x="7660522" y="4025581"/>
            <a:ext cx="308098" cy="369332"/>
          </a:xfrm>
          <a:prstGeom prst="rect">
            <a:avLst/>
          </a:prstGeom>
          <a:noFill/>
          <a:ln w="38100">
            <a:solidFill>
              <a:schemeClr val="tx1"/>
            </a:solidFill>
          </a:ln>
        </p:spPr>
        <p:txBody>
          <a:bodyPr wrap="none" rtlCol="0">
            <a:spAutoFit/>
          </a:bodyPr>
          <a:lstStyle/>
          <a:p>
            <a:r>
              <a:rPr lang="en-US" b="1" dirty="0"/>
              <a:t>2</a:t>
            </a:r>
          </a:p>
        </p:txBody>
      </p:sp>
      <p:sp>
        <p:nvSpPr>
          <p:cNvPr id="105" name="TextBox 104">
            <a:extLst>
              <a:ext uri="{FF2B5EF4-FFF2-40B4-BE49-F238E27FC236}">
                <a16:creationId xmlns:a16="http://schemas.microsoft.com/office/drawing/2014/main" id="{A6B11C9A-FBE7-9C91-B855-78040C22FB39}"/>
              </a:ext>
            </a:extLst>
          </p:cNvPr>
          <p:cNvSpPr txBox="1"/>
          <p:nvPr/>
        </p:nvSpPr>
        <p:spPr>
          <a:xfrm>
            <a:off x="7684596" y="4972219"/>
            <a:ext cx="308098" cy="369332"/>
          </a:xfrm>
          <a:prstGeom prst="rect">
            <a:avLst/>
          </a:prstGeom>
          <a:noFill/>
          <a:ln w="38100">
            <a:solidFill>
              <a:schemeClr val="tx1"/>
            </a:solidFill>
          </a:ln>
        </p:spPr>
        <p:txBody>
          <a:bodyPr wrap="none" rtlCol="0">
            <a:spAutoFit/>
          </a:bodyPr>
          <a:lstStyle/>
          <a:p>
            <a:r>
              <a:rPr lang="en-US" b="1" dirty="0"/>
              <a:t>2</a:t>
            </a:r>
          </a:p>
        </p:txBody>
      </p:sp>
      <p:sp>
        <p:nvSpPr>
          <p:cNvPr id="106" name="TextBox 105">
            <a:extLst>
              <a:ext uri="{FF2B5EF4-FFF2-40B4-BE49-F238E27FC236}">
                <a16:creationId xmlns:a16="http://schemas.microsoft.com/office/drawing/2014/main" id="{516E683D-63C7-6D51-5872-1AE9968588E9}"/>
              </a:ext>
            </a:extLst>
          </p:cNvPr>
          <p:cNvSpPr txBox="1"/>
          <p:nvPr/>
        </p:nvSpPr>
        <p:spPr>
          <a:xfrm>
            <a:off x="7684596" y="6016968"/>
            <a:ext cx="308098" cy="369332"/>
          </a:xfrm>
          <a:prstGeom prst="rect">
            <a:avLst/>
          </a:prstGeom>
          <a:noFill/>
          <a:ln w="38100">
            <a:solidFill>
              <a:schemeClr val="tx1"/>
            </a:solidFill>
          </a:ln>
        </p:spPr>
        <p:txBody>
          <a:bodyPr wrap="none" rtlCol="0">
            <a:spAutoFit/>
          </a:bodyPr>
          <a:lstStyle/>
          <a:p>
            <a:r>
              <a:rPr lang="en-US" b="1" dirty="0"/>
              <a:t>1</a:t>
            </a:r>
          </a:p>
        </p:txBody>
      </p:sp>
    </p:spTree>
    <p:extLst>
      <p:ext uri="{BB962C8B-B14F-4D97-AF65-F5344CB8AC3E}">
        <p14:creationId xmlns:p14="http://schemas.microsoft.com/office/powerpoint/2010/main" val="1581271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mph" presetSubtype="0" fill="hold" grpId="0" nodeType="clickEffect">
                                  <p:stCondLst>
                                    <p:cond delay="0"/>
                                  </p:stCondLst>
                                  <p:childTnLst>
                                    <p:animClr clrSpc="hsl" dir="cw">
                                      <p:cBhvr override="childStyle">
                                        <p:cTn id="6" dur="500" fill="hold"/>
                                        <p:tgtEl>
                                          <p:spTgt spid="57"/>
                                        </p:tgtEl>
                                        <p:attrNameLst>
                                          <p:attrName>style.color</p:attrName>
                                        </p:attrNameLst>
                                      </p:cBhvr>
                                      <p:by>
                                        <p:hsl h="7200000" s="0" l="0"/>
                                      </p:by>
                                    </p:animClr>
                                    <p:animClr clrSpc="hsl" dir="cw">
                                      <p:cBhvr>
                                        <p:cTn id="7" dur="500" fill="hold"/>
                                        <p:tgtEl>
                                          <p:spTgt spid="57"/>
                                        </p:tgtEl>
                                        <p:attrNameLst>
                                          <p:attrName>fillcolor</p:attrName>
                                        </p:attrNameLst>
                                      </p:cBhvr>
                                      <p:by>
                                        <p:hsl h="7200000" s="0" l="0"/>
                                      </p:by>
                                    </p:animClr>
                                    <p:animClr clrSpc="hsl" dir="cw">
                                      <p:cBhvr>
                                        <p:cTn id="8" dur="500" fill="hold"/>
                                        <p:tgtEl>
                                          <p:spTgt spid="57"/>
                                        </p:tgtEl>
                                        <p:attrNameLst>
                                          <p:attrName>stroke.color</p:attrName>
                                        </p:attrNameLst>
                                      </p:cBhvr>
                                      <p:by>
                                        <p:hsl h="7200000" s="0" l="0"/>
                                      </p:by>
                                    </p:animClr>
                                    <p:set>
                                      <p:cBhvr>
                                        <p:cTn id="9" dur="500" fill="hold"/>
                                        <p:tgtEl>
                                          <p:spTgt spid="57"/>
                                        </p:tgtEl>
                                        <p:attrNameLst>
                                          <p:attrName>fill.type</p:attrName>
                                        </p:attrNameLst>
                                      </p:cBhvr>
                                      <p:to>
                                        <p:strVal val="solid"/>
                                      </p:to>
                                    </p:set>
                                  </p:childTnLst>
                                </p:cTn>
                              </p:par>
                              <p:par>
                                <p:cTn id="10" presetID="21" presetClass="emph" presetSubtype="0" fill="hold" grpId="0" nodeType="withEffect">
                                  <p:stCondLst>
                                    <p:cond delay="0"/>
                                  </p:stCondLst>
                                  <p:childTnLst>
                                    <p:animClr clrSpc="hsl" dir="cw">
                                      <p:cBhvr override="childStyle">
                                        <p:cTn id="11" dur="500" fill="hold"/>
                                        <p:tgtEl>
                                          <p:spTgt spid="58"/>
                                        </p:tgtEl>
                                        <p:attrNameLst>
                                          <p:attrName>style.color</p:attrName>
                                        </p:attrNameLst>
                                      </p:cBhvr>
                                      <p:by>
                                        <p:hsl h="7200000" s="0" l="0"/>
                                      </p:by>
                                    </p:animClr>
                                    <p:animClr clrSpc="hsl" dir="cw">
                                      <p:cBhvr>
                                        <p:cTn id="12" dur="500" fill="hold"/>
                                        <p:tgtEl>
                                          <p:spTgt spid="58"/>
                                        </p:tgtEl>
                                        <p:attrNameLst>
                                          <p:attrName>fillcolor</p:attrName>
                                        </p:attrNameLst>
                                      </p:cBhvr>
                                      <p:by>
                                        <p:hsl h="7200000" s="0" l="0"/>
                                      </p:by>
                                    </p:animClr>
                                    <p:animClr clrSpc="hsl" dir="cw">
                                      <p:cBhvr>
                                        <p:cTn id="13" dur="500" fill="hold"/>
                                        <p:tgtEl>
                                          <p:spTgt spid="58"/>
                                        </p:tgtEl>
                                        <p:attrNameLst>
                                          <p:attrName>stroke.color</p:attrName>
                                        </p:attrNameLst>
                                      </p:cBhvr>
                                      <p:by>
                                        <p:hsl h="7200000" s="0" l="0"/>
                                      </p:by>
                                    </p:animClr>
                                    <p:set>
                                      <p:cBhvr>
                                        <p:cTn id="14" dur="500" fill="hold"/>
                                        <p:tgtEl>
                                          <p:spTgt spid="58"/>
                                        </p:tgtEl>
                                        <p:attrNameLst>
                                          <p:attrName>fill.type</p:attrName>
                                        </p:attrNameLst>
                                      </p:cBhvr>
                                      <p:to>
                                        <p:strVal val="solid"/>
                                      </p:to>
                                    </p:set>
                                  </p:childTnLst>
                                </p:cTn>
                              </p:par>
                              <p:par>
                                <p:cTn id="15" presetID="21" presetClass="emph" presetSubtype="0" fill="hold" grpId="0" nodeType="withEffect">
                                  <p:stCondLst>
                                    <p:cond delay="0"/>
                                  </p:stCondLst>
                                  <p:childTnLst>
                                    <p:animClr clrSpc="hsl" dir="cw">
                                      <p:cBhvr override="childStyle">
                                        <p:cTn id="16" dur="500" fill="hold"/>
                                        <p:tgtEl>
                                          <p:spTgt spid="16"/>
                                        </p:tgtEl>
                                        <p:attrNameLst>
                                          <p:attrName>style.color</p:attrName>
                                        </p:attrNameLst>
                                      </p:cBhvr>
                                      <p:by>
                                        <p:hsl h="7200000" s="0" l="0"/>
                                      </p:by>
                                    </p:animClr>
                                    <p:animClr clrSpc="hsl" dir="cw">
                                      <p:cBhvr>
                                        <p:cTn id="17" dur="500" fill="hold"/>
                                        <p:tgtEl>
                                          <p:spTgt spid="16"/>
                                        </p:tgtEl>
                                        <p:attrNameLst>
                                          <p:attrName>fillcolor</p:attrName>
                                        </p:attrNameLst>
                                      </p:cBhvr>
                                      <p:by>
                                        <p:hsl h="7200000" s="0" l="0"/>
                                      </p:by>
                                    </p:animClr>
                                    <p:animClr clrSpc="hsl" dir="cw">
                                      <p:cBhvr>
                                        <p:cTn id="18" dur="500" fill="hold"/>
                                        <p:tgtEl>
                                          <p:spTgt spid="16"/>
                                        </p:tgtEl>
                                        <p:attrNameLst>
                                          <p:attrName>stroke.color</p:attrName>
                                        </p:attrNameLst>
                                      </p:cBhvr>
                                      <p:by>
                                        <p:hsl h="7200000" s="0" l="0"/>
                                      </p:by>
                                    </p:animClr>
                                    <p:set>
                                      <p:cBhvr>
                                        <p:cTn id="19" dur="500" fill="hold"/>
                                        <p:tgtEl>
                                          <p:spTgt spid="16"/>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57" grpId="0" animBg="1"/>
      <p:bldP spid="58"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9ECB5D9-3861-1430-B338-5D654E700049}"/>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4606DD1D-3A2A-6CF5-D7C4-31C0262F1CF4}"/>
              </a:ext>
            </a:extLst>
          </p:cNvPr>
          <p:cNvSpPr txBox="1">
            <a:spLocks/>
          </p:cNvSpPr>
          <p:nvPr/>
        </p:nvSpPr>
        <p:spPr>
          <a:xfrm>
            <a:off x="401484" y="531929"/>
            <a:ext cx="11790516" cy="64582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PH" sz="3000" dirty="0"/>
              <a:t>Next, all the </a:t>
            </a:r>
            <a:r>
              <a:rPr lang="en-PH" sz="3000" b="1" dirty="0">
                <a:solidFill>
                  <a:srgbClr val="0070C0"/>
                </a:solidFill>
              </a:rPr>
              <a:t>Ordered-Item </a:t>
            </a:r>
            <a:r>
              <a:rPr lang="en-PH" sz="3000" dirty="0"/>
              <a:t>set are represented into a Tree Data Structure</a:t>
            </a:r>
          </a:p>
        </p:txBody>
      </p:sp>
      <p:pic>
        <p:nvPicPr>
          <p:cNvPr id="5" name="Picture 4" descr="A screenshot of a video game&#10;&#10;Description automatically generated">
            <a:extLst>
              <a:ext uri="{FF2B5EF4-FFF2-40B4-BE49-F238E27FC236}">
                <a16:creationId xmlns:a16="http://schemas.microsoft.com/office/drawing/2014/main" id="{FFDF47BA-372B-6F0E-E2B8-720C32718700}"/>
              </a:ext>
            </a:extLst>
          </p:cNvPr>
          <p:cNvPicPr>
            <a:picLocks noChangeAspect="1"/>
          </p:cNvPicPr>
          <p:nvPr/>
        </p:nvPicPr>
        <p:blipFill>
          <a:blip r:embed="rId2"/>
          <a:stretch>
            <a:fillRect/>
          </a:stretch>
        </p:blipFill>
        <p:spPr>
          <a:xfrm>
            <a:off x="401484" y="1354528"/>
            <a:ext cx="6166358" cy="2573417"/>
          </a:xfrm>
          <a:prstGeom prst="rect">
            <a:avLst/>
          </a:prstGeom>
        </p:spPr>
      </p:pic>
      <p:sp>
        <p:nvSpPr>
          <p:cNvPr id="6" name="Title 1">
            <a:extLst>
              <a:ext uri="{FF2B5EF4-FFF2-40B4-BE49-F238E27FC236}">
                <a16:creationId xmlns:a16="http://schemas.microsoft.com/office/drawing/2014/main" id="{2BEA578A-3D47-2E98-2C04-9E86BF7FED17}"/>
              </a:ext>
            </a:extLst>
          </p:cNvPr>
          <p:cNvSpPr txBox="1">
            <a:spLocks/>
          </p:cNvSpPr>
          <p:nvPr/>
        </p:nvSpPr>
        <p:spPr>
          <a:xfrm>
            <a:off x="1524000" y="1516449"/>
            <a:ext cx="9144000" cy="429058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3000" b="1" dirty="0"/>
          </a:p>
          <a:p>
            <a:pPr algn="l"/>
            <a:endParaRPr lang="en-US" sz="3000" b="1" i="0" dirty="0">
              <a:effectLst/>
            </a:endParaRPr>
          </a:p>
          <a:p>
            <a:pPr algn="l"/>
            <a:endParaRPr lang="en-US" sz="3000"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0" i="0" dirty="0">
              <a:effectLst/>
            </a:endParaRPr>
          </a:p>
        </p:txBody>
      </p:sp>
      <p:sp>
        <p:nvSpPr>
          <p:cNvPr id="10" name="Oval 9">
            <a:extLst>
              <a:ext uri="{FF2B5EF4-FFF2-40B4-BE49-F238E27FC236}">
                <a16:creationId xmlns:a16="http://schemas.microsoft.com/office/drawing/2014/main" id="{2F77D314-67C5-594B-AE04-14759C2BAA05}"/>
              </a:ext>
            </a:extLst>
          </p:cNvPr>
          <p:cNvSpPr/>
          <p:nvPr/>
        </p:nvSpPr>
        <p:spPr>
          <a:xfrm>
            <a:off x="8880142" y="1203298"/>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2" name="Oval 11">
            <a:extLst>
              <a:ext uri="{FF2B5EF4-FFF2-40B4-BE49-F238E27FC236}">
                <a16:creationId xmlns:a16="http://schemas.microsoft.com/office/drawing/2014/main" id="{050BD163-C477-0669-76AF-7A9AA57ED9B6}"/>
              </a:ext>
            </a:extLst>
          </p:cNvPr>
          <p:cNvSpPr/>
          <p:nvPr/>
        </p:nvSpPr>
        <p:spPr>
          <a:xfrm>
            <a:off x="8102137" y="2040084"/>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5" name="Oval 14">
            <a:extLst>
              <a:ext uri="{FF2B5EF4-FFF2-40B4-BE49-F238E27FC236}">
                <a16:creationId xmlns:a16="http://schemas.microsoft.com/office/drawing/2014/main" id="{E4919249-9FE4-20D2-0E3D-4B180E93B566}"/>
              </a:ext>
            </a:extLst>
          </p:cNvPr>
          <p:cNvSpPr/>
          <p:nvPr/>
        </p:nvSpPr>
        <p:spPr>
          <a:xfrm>
            <a:off x="8102137" y="29685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6" name="Oval 15">
            <a:extLst>
              <a:ext uri="{FF2B5EF4-FFF2-40B4-BE49-F238E27FC236}">
                <a16:creationId xmlns:a16="http://schemas.microsoft.com/office/drawing/2014/main" id="{D8612B54-CDDC-5851-96EB-8192DAF224E9}"/>
              </a:ext>
            </a:extLst>
          </p:cNvPr>
          <p:cNvSpPr/>
          <p:nvPr/>
        </p:nvSpPr>
        <p:spPr>
          <a:xfrm>
            <a:off x="8102137"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17" name="Straight Connector 16">
            <a:extLst>
              <a:ext uri="{FF2B5EF4-FFF2-40B4-BE49-F238E27FC236}">
                <a16:creationId xmlns:a16="http://schemas.microsoft.com/office/drawing/2014/main" id="{36FC898B-CD1B-D51B-B9C2-966D9FD2BE4F}"/>
              </a:ext>
            </a:extLst>
          </p:cNvPr>
          <p:cNvCxnSpPr>
            <a:stCxn id="10" idx="3"/>
            <a:endCxn id="12" idx="7"/>
          </p:cNvCxnSpPr>
          <p:nvPr/>
        </p:nvCxnSpPr>
        <p:spPr>
          <a:xfrm flipH="1">
            <a:off x="8633155" y="1737880"/>
            <a:ext cx="338095" cy="393924"/>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CD5FB0F7-1F80-F7F5-4807-F539E9571A3B}"/>
              </a:ext>
            </a:extLst>
          </p:cNvPr>
          <p:cNvCxnSpPr>
            <a:cxnSpLocks/>
            <a:stCxn id="12" idx="4"/>
            <a:endCxn id="15" idx="0"/>
          </p:cNvCxnSpPr>
          <p:nvPr/>
        </p:nvCxnSpPr>
        <p:spPr>
          <a:xfrm>
            <a:off x="8413200" y="2666386"/>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920F4D22-A11A-264C-462F-102701739F24}"/>
              </a:ext>
            </a:extLst>
          </p:cNvPr>
          <p:cNvCxnSpPr>
            <a:cxnSpLocks/>
            <a:stCxn id="58" idx="4"/>
            <a:endCxn id="16" idx="0"/>
          </p:cNvCxnSpPr>
          <p:nvPr/>
        </p:nvCxnSpPr>
        <p:spPr>
          <a:xfrm>
            <a:off x="8413200" y="5488392"/>
            <a:ext cx="0" cy="423884"/>
          </a:xfrm>
          <a:prstGeom prst="line">
            <a:avLst/>
          </a:prstGeom>
        </p:spPr>
        <p:style>
          <a:lnRef idx="2">
            <a:schemeClr val="dk1"/>
          </a:lnRef>
          <a:fillRef idx="0">
            <a:schemeClr val="dk1"/>
          </a:fillRef>
          <a:effectRef idx="1">
            <a:schemeClr val="dk1"/>
          </a:effectRef>
          <a:fontRef idx="minor">
            <a:schemeClr val="tx1"/>
          </a:fontRef>
        </p:style>
      </p:cxnSp>
      <p:sp>
        <p:nvSpPr>
          <p:cNvPr id="57" name="Oval 56">
            <a:extLst>
              <a:ext uri="{FF2B5EF4-FFF2-40B4-BE49-F238E27FC236}">
                <a16:creationId xmlns:a16="http://schemas.microsoft.com/office/drawing/2014/main" id="{0D2A3F75-F262-39D4-4F3D-C50EC32B55E0}"/>
              </a:ext>
            </a:extLst>
          </p:cNvPr>
          <p:cNvSpPr/>
          <p:nvPr/>
        </p:nvSpPr>
        <p:spPr>
          <a:xfrm>
            <a:off x="8102137" y="389709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58" name="Oval 57">
            <a:extLst>
              <a:ext uri="{FF2B5EF4-FFF2-40B4-BE49-F238E27FC236}">
                <a16:creationId xmlns:a16="http://schemas.microsoft.com/office/drawing/2014/main" id="{6DA6B5E4-975A-3F1B-F12C-6906C6DE3C32}"/>
              </a:ext>
            </a:extLst>
          </p:cNvPr>
          <p:cNvSpPr/>
          <p:nvPr/>
        </p:nvSpPr>
        <p:spPr>
          <a:xfrm>
            <a:off x="8102137" y="48620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59" name="Straight Connector 58">
            <a:extLst>
              <a:ext uri="{FF2B5EF4-FFF2-40B4-BE49-F238E27FC236}">
                <a16:creationId xmlns:a16="http://schemas.microsoft.com/office/drawing/2014/main" id="{1AB0176C-3B84-BF3A-CDA6-C09382F4712B}"/>
              </a:ext>
            </a:extLst>
          </p:cNvPr>
          <p:cNvCxnSpPr>
            <a:cxnSpLocks/>
            <a:stCxn id="15" idx="4"/>
            <a:endCxn id="57" idx="0"/>
          </p:cNvCxnSpPr>
          <p:nvPr/>
        </p:nvCxnSpPr>
        <p:spPr>
          <a:xfrm>
            <a:off x="8413200" y="3594892"/>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60" name="Straight Connector 59">
            <a:extLst>
              <a:ext uri="{FF2B5EF4-FFF2-40B4-BE49-F238E27FC236}">
                <a16:creationId xmlns:a16="http://schemas.microsoft.com/office/drawing/2014/main" id="{002312B1-79FB-55CB-37A3-78799D358CAF}"/>
              </a:ext>
            </a:extLst>
          </p:cNvPr>
          <p:cNvCxnSpPr>
            <a:cxnSpLocks/>
            <a:stCxn id="57" idx="4"/>
            <a:endCxn id="58" idx="0"/>
          </p:cNvCxnSpPr>
          <p:nvPr/>
        </p:nvCxnSpPr>
        <p:spPr>
          <a:xfrm>
            <a:off x="8413200" y="4523398"/>
            <a:ext cx="0" cy="338692"/>
          </a:xfrm>
          <a:prstGeom prst="line">
            <a:avLst/>
          </a:prstGeom>
        </p:spPr>
        <p:style>
          <a:lnRef idx="2">
            <a:schemeClr val="dk1"/>
          </a:lnRef>
          <a:fillRef idx="0">
            <a:schemeClr val="dk1"/>
          </a:fillRef>
          <a:effectRef idx="1">
            <a:schemeClr val="dk1"/>
          </a:effectRef>
          <a:fontRef idx="minor">
            <a:schemeClr val="tx1"/>
          </a:fontRef>
        </p:style>
      </p:cxnSp>
      <p:pic>
        <p:nvPicPr>
          <p:cNvPr id="97" name="Picture 96" descr="A piece of butter on a plate&#10;&#10;Description automatically generated">
            <a:extLst>
              <a:ext uri="{FF2B5EF4-FFF2-40B4-BE49-F238E27FC236}">
                <a16:creationId xmlns:a16="http://schemas.microsoft.com/office/drawing/2014/main" id="{E70CFE0F-791A-5219-5AE0-6BE6AFD92A7F}"/>
              </a:ext>
            </a:extLst>
          </p:cNvPr>
          <p:cNvPicPr>
            <a:picLocks noChangeAspect="1"/>
          </p:cNvPicPr>
          <p:nvPr/>
        </p:nvPicPr>
        <p:blipFill>
          <a:blip r:embed="rId3"/>
          <a:stretch>
            <a:fillRect/>
          </a:stretch>
        </p:blipFill>
        <p:spPr>
          <a:xfrm>
            <a:off x="8143200" y="2077630"/>
            <a:ext cx="540000" cy="540000"/>
          </a:xfrm>
          <a:prstGeom prst="rect">
            <a:avLst/>
          </a:prstGeom>
        </p:spPr>
      </p:pic>
      <p:pic>
        <p:nvPicPr>
          <p:cNvPr id="98" name="Picture 97" descr="A loaf of bread with a slice cut in half&#10;&#10;Description automatically generated">
            <a:extLst>
              <a:ext uri="{FF2B5EF4-FFF2-40B4-BE49-F238E27FC236}">
                <a16:creationId xmlns:a16="http://schemas.microsoft.com/office/drawing/2014/main" id="{819F346E-264D-2278-AFD3-8930961EDE0E}"/>
              </a:ext>
            </a:extLst>
          </p:cNvPr>
          <p:cNvPicPr>
            <a:picLocks noChangeAspect="1"/>
          </p:cNvPicPr>
          <p:nvPr/>
        </p:nvPicPr>
        <p:blipFill>
          <a:blip r:embed="rId4"/>
          <a:stretch>
            <a:fillRect/>
          </a:stretch>
        </p:blipFill>
        <p:spPr>
          <a:xfrm>
            <a:off x="8143200" y="3112688"/>
            <a:ext cx="564300" cy="360000"/>
          </a:xfrm>
          <a:prstGeom prst="rect">
            <a:avLst/>
          </a:prstGeom>
        </p:spPr>
      </p:pic>
      <p:pic>
        <p:nvPicPr>
          <p:cNvPr id="99" name="Picture 98" descr="A jar of strawberry jam&#10;&#10;Description automatically generated">
            <a:extLst>
              <a:ext uri="{FF2B5EF4-FFF2-40B4-BE49-F238E27FC236}">
                <a16:creationId xmlns:a16="http://schemas.microsoft.com/office/drawing/2014/main" id="{652065AC-AB40-E67A-3389-993D6A5A08AE}"/>
              </a:ext>
            </a:extLst>
          </p:cNvPr>
          <p:cNvPicPr>
            <a:picLocks noChangeAspect="1"/>
          </p:cNvPicPr>
          <p:nvPr/>
        </p:nvPicPr>
        <p:blipFill>
          <a:blip r:embed="rId5"/>
          <a:stretch>
            <a:fillRect/>
          </a:stretch>
        </p:blipFill>
        <p:spPr>
          <a:xfrm>
            <a:off x="8286492" y="4041194"/>
            <a:ext cx="277715" cy="360000"/>
          </a:xfrm>
          <a:prstGeom prst="rect">
            <a:avLst/>
          </a:prstGeom>
        </p:spPr>
      </p:pic>
      <p:pic>
        <p:nvPicPr>
          <p:cNvPr id="100" name="Picture 99" descr="A cartoon of a hard boiled egg&#10;&#10;Description automatically generated">
            <a:extLst>
              <a:ext uri="{FF2B5EF4-FFF2-40B4-BE49-F238E27FC236}">
                <a16:creationId xmlns:a16="http://schemas.microsoft.com/office/drawing/2014/main" id="{6A069D25-EC25-E440-D341-3241367122D6}"/>
              </a:ext>
            </a:extLst>
          </p:cNvPr>
          <p:cNvPicPr>
            <a:picLocks noChangeAspect="1"/>
          </p:cNvPicPr>
          <p:nvPr/>
        </p:nvPicPr>
        <p:blipFill>
          <a:blip r:embed="rId6"/>
          <a:stretch>
            <a:fillRect/>
          </a:stretch>
        </p:blipFill>
        <p:spPr>
          <a:xfrm>
            <a:off x="8191349" y="4915700"/>
            <a:ext cx="468000" cy="468000"/>
          </a:xfrm>
          <a:prstGeom prst="rect">
            <a:avLst/>
          </a:prstGeom>
        </p:spPr>
      </p:pic>
      <p:pic>
        <p:nvPicPr>
          <p:cNvPr id="101" name="Picture 100" descr="A can of soda with water drops&#10;&#10;Description automatically generated">
            <a:extLst>
              <a:ext uri="{FF2B5EF4-FFF2-40B4-BE49-F238E27FC236}">
                <a16:creationId xmlns:a16="http://schemas.microsoft.com/office/drawing/2014/main" id="{290B8FC8-63AB-776B-FFF8-1452189B74BB}"/>
              </a:ext>
            </a:extLst>
          </p:cNvPr>
          <p:cNvPicPr>
            <a:picLocks noChangeAspect="1"/>
          </p:cNvPicPr>
          <p:nvPr/>
        </p:nvPicPr>
        <p:blipFill>
          <a:blip r:embed="rId7"/>
          <a:stretch>
            <a:fillRect/>
          </a:stretch>
        </p:blipFill>
        <p:spPr>
          <a:xfrm>
            <a:off x="8296479" y="6016968"/>
            <a:ext cx="233441" cy="432000"/>
          </a:xfrm>
          <a:prstGeom prst="rect">
            <a:avLst/>
          </a:prstGeom>
        </p:spPr>
      </p:pic>
      <p:sp>
        <p:nvSpPr>
          <p:cNvPr id="102" name="TextBox 101">
            <a:extLst>
              <a:ext uri="{FF2B5EF4-FFF2-40B4-BE49-F238E27FC236}">
                <a16:creationId xmlns:a16="http://schemas.microsoft.com/office/drawing/2014/main" id="{93032010-D20F-C2C7-1324-45308DABB8C0}"/>
              </a:ext>
            </a:extLst>
          </p:cNvPr>
          <p:cNvSpPr txBox="1"/>
          <p:nvPr/>
        </p:nvSpPr>
        <p:spPr>
          <a:xfrm>
            <a:off x="7660522" y="2162964"/>
            <a:ext cx="308098" cy="369332"/>
          </a:xfrm>
          <a:prstGeom prst="rect">
            <a:avLst/>
          </a:prstGeom>
          <a:noFill/>
          <a:ln w="38100">
            <a:solidFill>
              <a:schemeClr val="tx1"/>
            </a:solidFill>
          </a:ln>
        </p:spPr>
        <p:txBody>
          <a:bodyPr wrap="none" rtlCol="0">
            <a:spAutoFit/>
          </a:bodyPr>
          <a:lstStyle/>
          <a:p>
            <a:r>
              <a:rPr lang="en-US" b="1" dirty="0"/>
              <a:t>3</a:t>
            </a:r>
          </a:p>
        </p:txBody>
      </p:sp>
      <p:sp>
        <p:nvSpPr>
          <p:cNvPr id="103" name="TextBox 102">
            <a:extLst>
              <a:ext uri="{FF2B5EF4-FFF2-40B4-BE49-F238E27FC236}">
                <a16:creationId xmlns:a16="http://schemas.microsoft.com/office/drawing/2014/main" id="{8B3BFB56-94F2-E31D-838A-7AD9AB7F1972}"/>
              </a:ext>
            </a:extLst>
          </p:cNvPr>
          <p:cNvSpPr txBox="1"/>
          <p:nvPr/>
        </p:nvSpPr>
        <p:spPr>
          <a:xfrm>
            <a:off x="7660522" y="3112688"/>
            <a:ext cx="308098" cy="369332"/>
          </a:xfrm>
          <a:prstGeom prst="rect">
            <a:avLst/>
          </a:prstGeom>
          <a:noFill/>
          <a:ln w="38100">
            <a:solidFill>
              <a:schemeClr val="tx1"/>
            </a:solidFill>
          </a:ln>
        </p:spPr>
        <p:txBody>
          <a:bodyPr wrap="none" rtlCol="0">
            <a:spAutoFit/>
          </a:bodyPr>
          <a:lstStyle/>
          <a:p>
            <a:r>
              <a:rPr lang="en-US" b="1" dirty="0"/>
              <a:t>3</a:t>
            </a:r>
          </a:p>
        </p:txBody>
      </p:sp>
      <p:sp>
        <p:nvSpPr>
          <p:cNvPr id="104" name="TextBox 103">
            <a:extLst>
              <a:ext uri="{FF2B5EF4-FFF2-40B4-BE49-F238E27FC236}">
                <a16:creationId xmlns:a16="http://schemas.microsoft.com/office/drawing/2014/main" id="{CC4500E6-683C-DC6B-461F-6233CE8FCB52}"/>
              </a:ext>
            </a:extLst>
          </p:cNvPr>
          <p:cNvSpPr txBox="1"/>
          <p:nvPr/>
        </p:nvSpPr>
        <p:spPr>
          <a:xfrm>
            <a:off x="7660522" y="4025581"/>
            <a:ext cx="308098" cy="369332"/>
          </a:xfrm>
          <a:prstGeom prst="rect">
            <a:avLst/>
          </a:prstGeom>
          <a:noFill/>
          <a:ln w="38100">
            <a:solidFill>
              <a:schemeClr val="tx1"/>
            </a:solidFill>
          </a:ln>
        </p:spPr>
        <p:txBody>
          <a:bodyPr wrap="none" rtlCol="0">
            <a:spAutoFit/>
          </a:bodyPr>
          <a:lstStyle/>
          <a:p>
            <a:r>
              <a:rPr lang="en-US" b="1" dirty="0"/>
              <a:t>2</a:t>
            </a:r>
          </a:p>
        </p:txBody>
      </p:sp>
      <p:sp>
        <p:nvSpPr>
          <p:cNvPr id="105" name="TextBox 104">
            <a:extLst>
              <a:ext uri="{FF2B5EF4-FFF2-40B4-BE49-F238E27FC236}">
                <a16:creationId xmlns:a16="http://schemas.microsoft.com/office/drawing/2014/main" id="{F8BC58E0-95B2-B383-219F-B05D35DA74FD}"/>
              </a:ext>
            </a:extLst>
          </p:cNvPr>
          <p:cNvSpPr txBox="1"/>
          <p:nvPr/>
        </p:nvSpPr>
        <p:spPr>
          <a:xfrm>
            <a:off x="7684596" y="4972219"/>
            <a:ext cx="308098" cy="369332"/>
          </a:xfrm>
          <a:prstGeom prst="rect">
            <a:avLst/>
          </a:prstGeom>
          <a:noFill/>
          <a:ln w="38100">
            <a:solidFill>
              <a:schemeClr val="tx1"/>
            </a:solidFill>
          </a:ln>
        </p:spPr>
        <p:txBody>
          <a:bodyPr wrap="none" rtlCol="0">
            <a:spAutoFit/>
          </a:bodyPr>
          <a:lstStyle/>
          <a:p>
            <a:r>
              <a:rPr lang="en-US" b="1" dirty="0"/>
              <a:t>2</a:t>
            </a:r>
          </a:p>
        </p:txBody>
      </p:sp>
      <p:sp>
        <p:nvSpPr>
          <p:cNvPr id="106" name="TextBox 105">
            <a:extLst>
              <a:ext uri="{FF2B5EF4-FFF2-40B4-BE49-F238E27FC236}">
                <a16:creationId xmlns:a16="http://schemas.microsoft.com/office/drawing/2014/main" id="{801021B8-FCF4-88B4-B476-45D4A3BCEF8B}"/>
              </a:ext>
            </a:extLst>
          </p:cNvPr>
          <p:cNvSpPr txBox="1"/>
          <p:nvPr/>
        </p:nvSpPr>
        <p:spPr>
          <a:xfrm>
            <a:off x="7684596" y="6016968"/>
            <a:ext cx="308098" cy="369332"/>
          </a:xfrm>
          <a:prstGeom prst="rect">
            <a:avLst/>
          </a:prstGeom>
          <a:noFill/>
          <a:ln w="38100">
            <a:solidFill>
              <a:schemeClr val="tx1"/>
            </a:solidFill>
          </a:ln>
        </p:spPr>
        <p:txBody>
          <a:bodyPr wrap="none" rtlCol="0">
            <a:spAutoFit/>
          </a:bodyPr>
          <a:lstStyle/>
          <a:p>
            <a:r>
              <a:rPr lang="en-US" b="1" dirty="0"/>
              <a:t>1</a:t>
            </a:r>
          </a:p>
        </p:txBody>
      </p:sp>
      <p:sp>
        <p:nvSpPr>
          <p:cNvPr id="3" name="Oval 2">
            <a:extLst>
              <a:ext uri="{FF2B5EF4-FFF2-40B4-BE49-F238E27FC236}">
                <a16:creationId xmlns:a16="http://schemas.microsoft.com/office/drawing/2014/main" id="{3D2F54AC-656E-7122-0B1C-6CD2D87896A3}"/>
              </a:ext>
            </a:extLst>
          </p:cNvPr>
          <p:cNvSpPr/>
          <p:nvPr/>
        </p:nvSpPr>
        <p:spPr>
          <a:xfrm>
            <a:off x="9300230"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pic>
        <p:nvPicPr>
          <p:cNvPr id="4" name="Picture 3" descr="A can of soda with water drops&#10;&#10;Description automatically generated">
            <a:extLst>
              <a:ext uri="{FF2B5EF4-FFF2-40B4-BE49-F238E27FC236}">
                <a16:creationId xmlns:a16="http://schemas.microsoft.com/office/drawing/2014/main" id="{EA451CEF-73A2-F306-6265-B8A965A9B1BC}"/>
              </a:ext>
            </a:extLst>
          </p:cNvPr>
          <p:cNvPicPr>
            <a:picLocks noChangeAspect="1"/>
          </p:cNvPicPr>
          <p:nvPr/>
        </p:nvPicPr>
        <p:blipFill>
          <a:blip r:embed="rId7"/>
          <a:stretch>
            <a:fillRect/>
          </a:stretch>
        </p:blipFill>
        <p:spPr>
          <a:xfrm>
            <a:off x="9494572" y="6016968"/>
            <a:ext cx="233441" cy="432000"/>
          </a:xfrm>
          <a:prstGeom prst="rect">
            <a:avLst/>
          </a:prstGeom>
        </p:spPr>
      </p:pic>
      <p:cxnSp>
        <p:nvCxnSpPr>
          <p:cNvPr id="7" name="Straight Connector 6">
            <a:extLst>
              <a:ext uri="{FF2B5EF4-FFF2-40B4-BE49-F238E27FC236}">
                <a16:creationId xmlns:a16="http://schemas.microsoft.com/office/drawing/2014/main" id="{7B208A29-747D-1466-285C-33918020D8AF}"/>
              </a:ext>
            </a:extLst>
          </p:cNvPr>
          <p:cNvCxnSpPr>
            <a:cxnSpLocks/>
            <a:stCxn id="15" idx="5"/>
            <a:endCxn id="3" idx="0"/>
          </p:cNvCxnSpPr>
          <p:nvPr/>
        </p:nvCxnSpPr>
        <p:spPr>
          <a:xfrm>
            <a:off x="8633155" y="3503172"/>
            <a:ext cx="978138" cy="2409104"/>
          </a:xfrm>
          <a:prstGeom prst="line">
            <a:avLst/>
          </a:prstGeom>
        </p:spPr>
        <p:style>
          <a:lnRef idx="2">
            <a:schemeClr val="dk1"/>
          </a:lnRef>
          <a:fillRef idx="0">
            <a:schemeClr val="dk1"/>
          </a:fillRef>
          <a:effectRef idx="1">
            <a:schemeClr val="dk1"/>
          </a:effectRef>
          <a:fontRef idx="minor">
            <a:schemeClr val="tx1"/>
          </a:fontRef>
        </p:style>
      </p:cxnSp>
      <p:sp>
        <p:nvSpPr>
          <p:cNvPr id="13" name="TextBox 12">
            <a:extLst>
              <a:ext uri="{FF2B5EF4-FFF2-40B4-BE49-F238E27FC236}">
                <a16:creationId xmlns:a16="http://schemas.microsoft.com/office/drawing/2014/main" id="{A1DBA453-F353-66A2-947B-ED286CE06FA2}"/>
              </a:ext>
            </a:extLst>
          </p:cNvPr>
          <p:cNvSpPr txBox="1"/>
          <p:nvPr/>
        </p:nvSpPr>
        <p:spPr>
          <a:xfrm>
            <a:off x="8894961" y="6040761"/>
            <a:ext cx="308098" cy="369332"/>
          </a:xfrm>
          <a:prstGeom prst="rect">
            <a:avLst/>
          </a:prstGeom>
          <a:noFill/>
          <a:ln w="38100">
            <a:solidFill>
              <a:schemeClr val="tx1"/>
            </a:solidFill>
          </a:ln>
        </p:spPr>
        <p:txBody>
          <a:bodyPr wrap="none" rtlCol="0">
            <a:spAutoFit/>
          </a:bodyPr>
          <a:lstStyle/>
          <a:p>
            <a:r>
              <a:rPr lang="en-US" b="1" dirty="0"/>
              <a:t>1</a:t>
            </a:r>
          </a:p>
        </p:txBody>
      </p:sp>
    </p:spTree>
    <p:extLst>
      <p:ext uri="{BB962C8B-B14F-4D97-AF65-F5344CB8AC3E}">
        <p14:creationId xmlns:p14="http://schemas.microsoft.com/office/powerpoint/2010/main" val="2597604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mph" presetSubtype="0" fill="hold" grpId="0" nodeType="clickEffect">
                                  <p:stCondLst>
                                    <p:cond delay="0"/>
                                  </p:stCondLst>
                                  <p:childTnLst>
                                    <p:animClr clrSpc="hsl" dir="cw">
                                      <p:cBhvr override="childStyle">
                                        <p:cTn id="6" dur="500" fill="hold"/>
                                        <p:tgtEl>
                                          <p:spTgt spid="57"/>
                                        </p:tgtEl>
                                        <p:attrNameLst>
                                          <p:attrName>style.color</p:attrName>
                                        </p:attrNameLst>
                                      </p:cBhvr>
                                      <p:by>
                                        <p:hsl h="7200000" s="0" l="0"/>
                                      </p:by>
                                    </p:animClr>
                                    <p:animClr clrSpc="hsl" dir="cw">
                                      <p:cBhvr>
                                        <p:cTn id="7" dur="500" fill="hold"/>
                                        <p:tgtEl>
                                          <p:spTgt spid="57"/>
                                        </p:tgtEl>
                                        <p:attrNameLst>
                                          <p:attrName>fillcolor</p:attrName>
                                        </p:attrNameLst>
                                      </p:cBhvr>
                                      <p:by>
                                        <p:hsl h="7200000" s="0" l="0"/>
                                      </p:by>
                                    </p:animClr>
                                    <p:animClr clrSpc="hsl" dir="cw">
                                      <p:cBhvr>
                                        <p:cTn id="8" dur="500" fill="hold"/>
                                        <p:tgtEl>
                                          <p:spTgt spid="57"/>
                                        </p:tgtEl>
                                        <p:attrNameLst>
                                          <p:attrName>stroke.color</p:attrName>
                                        </p:attrNameLst>
                                      </p:cBhvr>
                                      <p:by>
                                        <p:hsl h="7200000" s="0" l="0"/>
                                      </p:by>
                                    </p:animClr>
                                    <p:set>
                                      <p:cBhvr>
                                        <p:cTn id="9" dur="500" fill="hold"/>
                                        <p:tgtEl>
                                          <p:spTgt spid="57"/>
                                        </p:tgtEl>
                                        <p:attrNameLst>
                                          <p:attrName>fill.type</p:attrName>
                                        </p:attrNameLst>
                                      </p:cBhvr>
                                      <p:to>
                                        <p:strVal val="solid"/>
                                      </p:to>
                                    </p:set>
                                  </p:childTnLst>
                                </p:cTn>
                              </p:par>
                              <p:par>
                                <p:cTn id="10" presetID="21" presetClass="emph" presetSubtype="0" fill="hold" grpId="0" nodeType="withEffect">
                                  <p:stCondLst>
                                    <p:cond delay="0"/>
                                  </p:stCondLst>
                                  <p:childTnLst>
                                    <p:animClr clrSpc="hsl" dir="cw">
                                      <p:cBhvr override="childStyle">
                                        <p:cTn id="11" dur="500" fill="hold"/>
                                        <p:tgtEl>
                                          <p:spTgt spid="58"/>
                                        </p:tgtEl>
                                        <p:attrNameLst>
                                          <p:attrName>style.color</p:attrName>
                                        </p:attrNameLst>
                                      </p:cBhvr>
                                      <p:by>
                                        <p:hsl h="7200000" s="0" l="0"/>
                                      </p:by>
                                    </p:animClr>
                                    <p:animClr clrSpc="hsl" dir="cw">
                                      <p:cBhvr>
                                        <p:cTn id="12" dur="500" fill="hold"/>
                                        <p:tgtEl>
                                          <p:spTgt spid="58"/>
                                        </p:tgtEl>
                                        <p:attrNameLst>
                                          <p:attrName>fillcolor</p:attrName>
                                        </p:attrNameLst>
                                      </p:cBhvr>
                                      <p:by>
                                        <p:hsl h="7200000" s="0" l="0"/>
                                      </p:by>
                                    </p:animClr>
                                    <p:animClr clrSpc="hsl" dir="cw">
                                      <p:cBhvr>
                                        <p:cTn id="13" dur="500" fill="hold"/>
                                        <p:tgtEl>
                                          <p:spTgt spid="58"/>
                                        </p:tgtEl>
                                        <p:attrNameLst>
                                          <p:attrName>stroke.color</p:attrName>
                                        </p:attrNameLst>
                                      </p:cBhvr>
                                      <p:by>
                                        <p:hsl h="7200000" s="0" l="0"/>
                                      </p:by>
                                    </p:animClr>
                                    <p:set>
                                      <p:cBhvr>
                                        <p:cTn id="14" dur="500" fill="hold"/>
                                        <p:tgtEl>
                                          <p:spTgt spid="58"/>
                                        </p:tgtEl>
                                        <p:attrNameLst>
                                          <p:attrName>fill.type</p:attrName>
                                        </p:attrNameLst>
                                      </p:cBhvr>
                                      <p:to>
                                        <p:strVal val="solid"/>
                                      </p:to>
                                    </p:set>
                                  </p:childTnLst>
                                </p:cTn>
                              </p:par>
                              <p:par>
                                <p:cTn id="15" presetID="21" presetClass="emph" presetSubtype="0" fill="hold" grpId="0" nodeType="withEffect">
                                  <p:stCondLst>
                                    <p:cond delay="0"/>
                                  </p:stCondLst>
                                  <p:childTnLst>
                                    <p:animClr clrSpc="hsl" dir="cw">
                                      <p:cBhvr override="childStyle">
                                        <p:cTn id="16" dur="500" fill="hold"/>
                                        <p:tgtEl>
                                          <p:spTgt spid="16"/>
                                        </p:tgtEl>
                                        <p:attrNameLst>
                                          <p:attrName>style.color</p:attrName>
                                        </p:attrNameLst>
                                      </p:cBhvr>
                                      <p:by>
                                        <p:hsl h="7200000" s="0" l="0"/>
                                      </p:by>
                                    </p:animClr>
                                    <p:animClr clrSpc="hsl" dir="cw">
                                      <p:cBhvr>
                                        <p:cTn id="17" dur="500" fill="hold"/>
                                        <p:tgtEl>
                                          <p:spTgt spid="16"/>
                                        </p:tgtEl>
                                        <p:attrNameLst>
                                          <p:attrName>fillcolor</p:attrName>
                                        </p:attrNameLst>
                                      </p:cBhvr>
                                      <p:by>
                                        <p:hsl h="7200000" s="0" l="0"/>
                                      </p:by>
                                    </p:animClr>
                                    <p:animClr clrSpc="hsl" dir="cw">
                                      <p:cBhvr>
                                        <p:cTn id="18" dur="500" fill="hold"/>
                                        <p:tgtEl>
                                          <p:spTgt spid="16"/>
                                        </p:tgtEl>
                                        <p:attrNameLst>
                                          <p:attrName>stroke.color</p:attrName>
                                        </p:attrNameLst>
                                      </p:cBhvr>
                                      <p:by>
                                        <p:hsl h="7200000" s="0" l="0"/>
                                      </p:by>
                                    </p:animClr>
                                    <p:set>
                                      <p:cBhvr>
                                        <p:cTn id="19" dur="500" fill="hold"/>
                                        <p:tgtEl>
                                          <p:spTgt spid="16"/>
                                        </p:tgtEl>
                                        <p:attrNameLst>
                                          <p:attrName>fill.type</p:attrName>
                                        </p:attrNameLst>
                                      </p:cBhvr>
                                      <p:to>
                                        <p:strVal val="solid"/>
                                      </p:to>
                                    </p:set>
                                  </p:childTnLst>
                                </p:cTn>
                              </p:par>
                              <p:par>
                                <p:cTn id="20" presetID="21" presetClass="emph" presetSubtype="0" fill="hold" grpId="0" nodeType="withEffect">
                                  <p:stCondLst>
                                    <p:cond delay="0"/>
                                  </p:stCondLst>
                                  <p:childTnLst>
                                    <p:animClr clrSpc="hsl" dir="cw">
                                      <p:cBhvr override="childStyle">
                                        <p:cTn id="21" dur="500" fill="hold"/>
                                        <p:tgtEl>
                                          <p:spTgt spid="3"/>
                                        </p:tgtEl>
                                        <p:attrNameLst>
                                          <p:attrName>style.color</p:attrName>
                                        </p:attrNameLst>
                                      </p:cBhvr>
                                      <p:by>
                                        <p:hsl h="7200000" s="0" l="0"/>
                                      </p:by>
                                    </p:animClr>
                                    <p:animClr clrSpc="hsl" dir="cw">
                                      <p:cBhvr>
                                        <p:cTn id="22" dur="500" fill="hold"/>
                                        <p:tgtEl>
                                          <p:spTgt spid="3"/>
                                        </p:tgtEl>
                                        <p:attrNameLst>
                                          <p:attrName>fillcolor</p:attrName>
                                        </p:attrNameLst>
                                      </p:cBhvr>
                                      <p:by>
                                        <p:hsl h="7200000" s="0" l="0"/>
                                      </p:by>
                                    </p:animClr>
                                    <p:animClr clrSpc="hsl" dir="cw">
                                      <p:cBhvr>
                                        <p:cTn id="23" dur="500" fill="hold"/>
                                        <p:tgtEl>
                                          <p:spTgt spid="3"/>
                                        </p:tgtEl>
                                        <p:attrNameLst>
                                          <p:attrName>stroke.color</p:attrName>
                                        </p:attrNameLst>
                                      </p:cBhvr>
                                      <p:by>
                                        <p:hsl h="7200000" s="0" l="0"/>
                                      </p:by>
                                    </p:animClr>
                                    <p:set>
                                      <p:cBhvr>
                                        <p:cTn id="24" dur="500" fill="hold"/>
                                        <p:tgtEl>
                                          <p:spTgt spid="3"/>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57" grpId="0" animBg="1"/>
      <p:bldP spid="58" grpId="0" animBg="1"/>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43F35CF-3C1B-2FA1-E2E4-A982CB6FE002}"/>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08A24804-9107-5899-2DFF-6E7BB4CE7F66}"/>
              </a:ext>
            </a:extLst>
          </p:cNvPr>
          <p:cNvSpPr txBox="1">
            <a:spLocks/>
          </p:cNvSpPr>
          <p:nvPr/>
        </p:nvSpPr>
        <p:spPr>
          <a:xfrm>
            <a:off x="401484" y="531929"/>
            <a:ext cx="11790516" cy="64582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PH" sz="3000" dirty="0"/>
              <a:t>Next, all the </a:t>
            </a:r>
            <a:r>
              <a:rPr lang="en-PH" sz="3000" b="1" dirty="0">
                <a:solidFill>
                  <a:srgbClr val="0070C0"/>
                </a:solidFill>
              </a:rPr>
              <a:t>Ordered-Item </a:t>
            </a:r>
            <a:r>
              <a:rPr lang="en-PH" sz="3000" dirty="0"/>
              <a:t>set are represented into a Tree Data Structure</a:t>
            </a:r>
          </a:p>
        </p:txBody>
      </p:sp>
      <p:pic>
        <p:nvPicPr>
          <p:cNvPr id="5" name="Picture 4" descr="A screenshot of a video game&#10;&#10;Description automatically generated">
            <a:extLst>
              <a:ext uri="{FF2B5EF4-FFF2-40B4-BE49-F238E27FC236}">
                <a16:creationId xmlns:a16="http://schemas.microsoft.com/office/drawing/2014/main" id="{07B982DB-3D64-2B33-372F-7D70F6C9DF72}"/>
              </a:ext>
            </a:extLst>
          </p:cNvPr>
          <p:cNvPicPr>
            <a:picLocks noChangeAspect="1"/>
          </p:cNvPicPr>
          <p:nvPr/>
        </p:nvPicPr>
        <p:blipFill>
          <a:blip r:embed="rId2"/>
          <a:stretch>
            <a:fillRect/>
          </a:stretch>
        </p:blipFill>
        <p:spPr>
          <a:xfrm>
            <a:off x="401484" y="1354528"/>
            <a:ext cx="6166358" cy="2573417"/>
          </a:xfrm>
          <a:prstGeom prst="rect">
            <a:avLst/>
          </a:prstGeom>
        </p:spPr>
      </p:pic>
      <p:sp>
        <p:nvSpPr>
          <p:cNvPr id="6" name="Title 1">
            <a:extLst>
              <a:ext uri="{FF2B5EF4-FFF2-40B4-BE49-F238E27FC236}">
                <a16:creationId xmlns:a16="http://schemas.microsoft.com/office/drawing/2014/main" id="{CE541313-57A1-7A12-8C01-C3A37C18BEBF}"/>
              </a:ext>
            </a:extLst>
          </p:cNvPr>
          <p:cNvSpPr txBox="1">
            <a:spLocks/>
          </p:cNvSpPr>
          <p:nvPr/>
        </p:nvSpPr>
        <p:spPr>
          <a:xfrm>
            <a:off x="1524000" y="1516449"/>
            <a:ext cx="9144000" cy="429058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3000" b="1" dirty="0"/>
          </a:p>
          <a:p>
            <a:pPr algn="l"/>
            <a:endParaRPr lang="en-US" sz="3000" b="1" i="0" dirty="0">
              <a:effectLst/>
            </a:endParaRPr>
          </a:p>
          <a:p>
            <a:pPr algn="l"/>
            <a:endParaRPr lang="en-US" sz="3000"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0" i="0" dirty="0">
              <a:effectLst/>
            </a:endParaRPr>
          </a:p>
        </p:txBody>
      </p:sp>
      <p:sp>
        <p:nvSpPr>
          <p:cNvPr id="10" name="Oval 9">
            <a:extLst>
              <a:ext uri="{FF2B5EF4-FFF2-40B4-BE49-F238E27FC236}">
                <a16:creationId xmlns:a16="http://schemas.microsoft.com/office/drawing/2014/main" id="{5923EC38-3DDC-F6A5-1B41-F301968CCA7F}"/>
              </a:ext>
            </a:extLst>
          </p:cNvPr>
          <p:cNvSpPr/>
          <p:nvPr/>
        </p:nvSpPr>
        <p:spPr>
          <a:xfrm>
            <a:off x="8880142" y="1203298"/>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2" name="Oval 11">
            <a:extLst>
              <a:ext uri="{FF2B5EF4-FFF2-40B4-BE49-F238E27FC236}">
                <a16:creationId xmlns:a16="http://schemas.microsoft.com/office/drawing/2014/main" id="{04E2EC53-70FA-82C8-DBEA-CE79DAC63F53}"/>
              </a:ext>
            </a:extLst>
          </p:cNvPr>
          <p:cNvSpPr/>
          <p:nvPr/>
        </p:nvSpPr>
        <p:spPr>
          <a:xfrm>
            <a:off x="8102137" y="2040084"/>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5" name="Oval 14">
            <a:extLst>
              <a:ext uri="{FF2B5EF4-FFF2-40B4-BE49-F238E27FC236}">
                <a16:creationId xmlns:a16="http://schemas.microsoft.com/office/drawing/2014/main" id="{C5904F94-2467-06E2-5D09-54AE1DF60340}"/>
              </a:ext>
            </a:extLst>
          </p:cNvPr>
          <p:cNvSpPr/>
          <p:nvPr/>
        </p:nvSpPr>
        <p:spPr>
          <a:xfrm>
            <a:off x="8102137" y="29685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6" name="Oval 15">
            <a:extLst>
              <a:ext uri="{FF2B5EF4-FFF2-40B4-BE49-F238E27FC236}">
                <a16:creationId xmlns:a16="http://schemas.microsoft.com/office/drawing/2014/main" id="{C729618C-006D-B578-EE13-ACB148650DBA}"/>
              </a:ext>
            </a:extLst>
          </p:cNvPr>
          <p:cNvSpPr/>
          <p:nvPr/>
        </p:nvSpPr>
        <p:spPr>
          <a:xfrm>
            <a:off x="8102137"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17" name="Straight Connector 16">
            <a:extLst>
              <a:ext uri="{FF2B5EF4-FFF2-40B4-BE49-F238E27FC236}">
                <a16:creationId xmlns:a16="http://schemas.microsoft.com/office/drawing/2014/main" id="{4C2810B6-28CC-68BB-9705-5FC64124E38C}"/>
              </a:ext>
            </a:extLst>
          </p:cNvPr>
          <p:cNvCxnSpPr>
            <a:stCxn id="10" idx="3"/>
            <a:endCxn id="12" idx="7"/>
          </p:cNvCxnSpPr>
          <p:nvPr/>
        </p:nvCxnSpPr>
        <p:spPr>
          <a:xfrm flipH="1">
            <a:off x="8633155" y="1737880"/>
            <a:ext cx="338095" cy="393924"/>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3B3BCB1E-6925-9301-4FCC-B9BE0C439827}"/>
              </a:ext>
            </a:extLst>
          </p:cNvPr>
          <p:cNvCxnSpPr>
            <a:cxnSpLocks/>
            <a:stCxn id="12" idx="4"/>
            <a:endCxn id="15" idx="0"/>
          </p:cNvCxnSpPr>
          <p:nvPr/>
        </p:nvCxnSpPr>
        <p:spPr>
          <a:xfrm>
            <a:off x="8413200" y="2666386"/>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CA1DC178-C2F2-F769-04B6-3494DD89A13B}"/>
              </a:ext>
            </a:extLst>
          </p:cNvPr>
          <p:cNvCxnSpPr>
            <a:cxnSpLocks/>
            <a:stCxn id="58" idx="4"/>
            <a:endCxn id="16" idx="0"/>
          </p:cNvCxnSpPr>
          <p:nvPr/>
        </p:nvCxnSpPr>
        <p:spPr>
          <a:xfrm>
            <a:off x="8413200" y="5488392"/>
            <a:ext cx="0" cy="423884"/>
          </a:xfrm>
          <a:prstGeom prst="line">
            <a:avLst/>
          </a:prstGeom>
        </p:spPr>
        <p:style>
          <a:lnRef idx="2">
            <a:schemeClr val="dk1"/>
          </a:lnRef>
          <a:fillRef idx="0">
            <a:schemeClr val="dk1"/>
          </a:fillRef>
          <a:effectRef idx="1">
            <a:schemeClr val="dk1"/>
          </a:effectRef>
          <a:fontRef idx="minor">
            <a:schemeClr val="tx1"/>
          </a:fontRef>
        </p:style>
      </p:cxnSp>
      <p:sp>
        <p:nvSpPr>
          <p:cNvPr id="57" name="Oval 56">
            <a:extLst>
              <a:ext uri="{FF2B5EF4-FFF2-40B4-BE49-F238E27FC236}">
                <a16:creationId xmlns:a16="http://schemas.microsoft.com/office/drawing/2014/main" id="{197499B7-AEE8-0051-BF0D-94CF57349B5B}"/>
              </a:ext>
            </a:extLst>
          </p:cNvPr>
          <p:cNvSpPr/>
          <p:nvPr/>
        </p:nvSpPr>
        <p:spPr>
          <a:xfrm>
            <a:off x="8102137" y="389709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58" name="Oval 57">
            <a:extLst>
              <a:ext uri="{FF2B5EF4-FFF2-40B4-BE49-F238E27FC236}">
                <a16:creationId xmlns:a16="http://schemas.microsoft.com/office/drawing/2014/main" id="{0E7E177C-2EF3-7034-C48D-5702E34678D5}"/>
              </a:ext>
            </a:extLst>
          </p:cNvPr>
          <p:cNvSpPr/>
          <p:nvPr/>
        </p:nvSpPr>
        <p:spPr>
          <a:xfrm>
            <a:off x="8102137" y="48620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59" name="Straight Connector 58">
            <a:extLst>
              <a:ext uri="{FF2B5EF4-FFF2-40B4-BE49-F238E27FC236}">
                <a16:creationId xmlns:a16="http://schemas.microsoft.com/office/drawing/2014/main" id="{DCE6667C-FEBC-9877-E7F2-A10BBD123C43}"/>
              </a:ext>
            </a:extLst>
          </p:cNvPr>
          <p:cNvCxnSpPr>
            <a:cxnSpLocks/>
            <a:stCxn id="15" idx="4"/>
            <a:endCxn id="57" idx="0"/>
          </p:cNvCxnSpPr>
          <p:nvPr/>
        </p:nvCxnSpPr>
        <p:spPr>
          <a:xfrm>
            <a:off x="8413200" y="3594892"/>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60" name="Straight Connector 59">
            <a:extLst>
              <a:ext uri="{FF2B5EF4-FFF2-40B4-BE49-F238E27FC236}">
                <a16:creationId xmlns:a16="http://schemas.microsoft.com/office/drawing/2014/main" id="{0BBF9ED2-B282-6B89-7CDE-1ED341C5FD49}"/>
              </a:ext>
            </a:extLst>
          </p:cNvPr>
          <p:cNvCxnSpPr>
            <a:cxnSpLocks/>
            <a:stCxn id="57" idx="4"/>
            <a:endCxn id="58" idx="0"/>
          </p:cNvCxnSpPr>
          <p:nvPr/>
        </p:nvCxnSpPr>
        <p:spPr>
          <a:xfrm>
            <a:off x="8413200" y="4523398"/>
            <a:ext cx="0" cy="338692"/>
          </a:xfrm>
          <a:prstGeom prst="line">
            <a:avLst/>
          </a:prstGeom>
        </p:spPr>
        <p:style>
          <a:lnRef idx="2">
            <a:schemeClr val="dk1"/>
          </a:lnRef>
          <a:fillRef idx="0">
            <a:schemeClr val="dk1"/>
          </a:fillRef>
          <a:effectRef idx="1">
            <a:schemeClr val="dk1"/>
          </a:effectRef>
          <a:fontRef idx="minor">
            <a:schemeClr val="tx1"/>
          </a:fontRef>
        </p:style>
      </p:cxnSp>
      <p:pic>
        <p:nvPicPr>
          <p:cNvPr id="97" name="Picture 96" descr="A piece of butter on a plate&#10;&#10;Description automatically generated">
            <a:extLst>
              <a:ext uri="{FF2B5EF4-FFF2-40B4-BE49-F238E27FC236}">
                <a16:creationId xmlns:a16="http://schemas.microsoft.com/office/drawing/2014/main" id="{56F73ABB-A3A3-76B8-C71C-6EFFA2EAC543}"/>
              </a:ext>
            </a:extLst>
          </p:cNvPr>
          <p:cNvPicPr>
            <a:picLocks noChangeAspect="1"/>
          </p:cNvPicPr>
          <p:nvPr/>
        </p:nvPicPr>
        <p:blipFill>
          <a:blip r:embed="rId3"/>
          <a:stretch>
            <a:fillRect/>
          </a:stretch>
        </p:blipFill>
        <p:spPr>
          <a:xfrm>
            <a:off x="8142252" y="2087977"/>
            <a:ext cx="540000" cy="540000"/>
          </a:xfrm>
          <a:prstGeom prst="rect">
            <a:avLst/>
          </a:prstGeom>
        </p:spPr>
      </p:pic>
      <p:pic>
        <p:nvPicPr>
          <p:cNvPr id="98" name="Picture 97" descr="A loaf of bread with a slice cut in half&#10;&#10;Description automatically generated">
            <a:extLst>
              <a:ext uri="{FF2B5EF4-FFF2-40B4-BE49-F238E27FC236}">
                <a16:creationId xmlns:a16="http://schemas.microsoft.com/office/drawing/2014/main" id="{5A7BD4E9-C053-B70E-2743-CB7DF5482F6E}"/>
              </a:ext>
            </a:extLst>
          </p:cNvPr>
          <p:cNvPicPr>
            <a:picLocks noChangeAspect="1"/>
          </p:cNvPicPr>
          <p:nvPr/>
        </p:nvPicPr>
        <p:blipFill>
          <a:blip r:embed="rId4"/>
          <a:stretch>
            <a:fillRect/>
          </a:stretch>
        </p:blipFill>
        <p:spPr>
          <a:xfrm>
            <a:off x="8143200" y="3112688"/>
            <a:ext cx="564300" cy="360000"/>
          </a:xfrm>
          <a:prstGeom prst="rect">
            <a:avLst/>
          </a:prstGeom>
        </p:spPr>
      </p:pic>
      <p:pic>
        <p:nvPicPr>
          <p:cNvPr id="99" name="Picture 98" descr="A jar of strawberry jam&#10;&#10;Description automatically generated">
            <a:extLst>
              <a:ext uri="{FF2B5EF4-FFF2-40B4-BE49-F238E27FC236}">
                <a16:creationId xmlns:a16="http://schemas.microsoft.com/office/drawing/2014/main" id="{A40297FB-2AC6-1442-9156-F0BC9CFE531D}"/>
              </a:ext>
            </a:extLst>
          </p:cNvPr>
          <p:cNvPicPr>
            <a:picLocks noChangeAspect="1"/>
          </p:cNvPicPr>
          <p:nvPr/>
        </p:nvPicPr>
        <p:blipFill>
          <a:blip r:embed="rId5"/>
          <a:stretch>
            <a:fillRect/>
          </a:stretch>
        </p:blipFill>
        <p:spPr>
          <a:xfrm>
            <a:off x="8286492" y="4041194"/>
            <a:ext cx="277715" cy="360000"/>
          </a:xfrm>
          <a:prstGeom prst="rect">
            <a:avLst/>
          </a:prstGeom>
        </p:spPr>
      </p:pic>
      <p:pic>
        <p:nvPicPr>
          <p:cNvPr id="100" name="Picture 99" descr="A cartoon of a hard boiled egg&#10;&#10;Description automatically generated">
            <a:extLst>
              <a:ext uri="{FF2B5EF4-FFF2-40B4-BE49-F238E27FC236}">
                <a16:creationId xmlns:a16="http://schemas.microsoft.com/office/drawing/2014/main" id="{827948ED-0A6E-A4F2-0B67-2E4B7FEC0EA3}"/>
              </a:ext>
            </a:extLst>
          </p:cNvPr>
          <p:cNvPicPr>
            <a:picLocks noChangeAspect="1"/>
          </p:cNvPicPr>
          <p:nvPr/>
        </p:nvPicPr>
        <p:blipFill>
          <a:blip r:embed="rId6"/>
          <a:stretch>
            <a:fillRect/>
          </a:stretch>
        </p:blipFill>
        <p:spPr>
          <a:xfrm>
            <a:off x="8191349" y="4915700"/>
            <a:ext cx="468000" cy="468000"/>
          </a:xfrm>
          <a:prstGeom prst="rect">
            <a:avLst/>
          </a:prstGeom>
        </p:spPr>
      </p:pic>
      <p:pic>
        <p:nvPicPr>
          <p:cNvPr id="101" name="Picture 100" descr="A can of soda with water drops&#10;&#10;Description automatically generated">
            <a:extLst>
              <a:ext uri="{FF2B5EF4-FFF2-40B4-BE49-F238E27FC236}">
                <a16:creationId xmlns:a16="http://schemas.microsoft.com/office/drawing/2014/main" id="{ECF26210-6B52-5F23-74E1-63C0A3F65A83}"/>
              </a:ext>
            </a:extLst>
          </p:cNvPr>
          <p:cNvPicPr>
            <a:picLocks noChangeAspect="1"/>
          </p:cNvPicPr>
          <p:nvPr/>
        </p:nvPicPr>
        <p:blipFill>
          <a:blip r:embed="rId7"/>
          <a:stretch>
            <a:fillRect/>
          </a:stretch>
        </p:blipFill>
        <p:spPr>
          <a:xfrm>
            <a:off x="8296479" y="6016968"/>
            <a:ext cx="233441" cy="432000"/>
          </a:xfrm>
          <a:prstGeom prst="rect">
            <a:avLst/>
          </a:prstGeom>
        </p:spPr>
      </p:pic>
      <p:sp>
        <p:nvSpPr>
          <p:cNvPr id="102" name="TextBox 101">
            <a:extLst>
              <a:ext uri="{FF2B5EF4-FFF2-40B4-BE49-F238E27FC236}">
                <a16:creationId xmlns:a16="http://schemas.microsoft.com/office/drawing/2014/main" id="{A7AA4FD8-5C4B-C5FB-B258-DA962EB5387F}"/>
              </a:ext>
            </a:extLst>
          </p:cNvPr>
          <p:cNvSpPr txBox="1"/>
          <p:nvPr/>
        </p:nvSpPr>
        <p:spPr>
          <a:xfrm>
            <a:off x="7660522" y="2162964"/>
            <a:ext cx="308098" cy="369332"/>
          </a:xfrm>
          <a:prstGeom prst="rect">
            <a:avLst/>
          </a:prstGeom>
          <a:noFill/>
          <a:ln w="38100">
            <a:solidFill>
              <a:schemeClr val="tx1"/>
            </a:solidFill>
          </a:ln>
        </p:spPr>
        <p:txBody>
          <a:bodyPr wrap="none" rtlCol="0">
            <a:spAutoFit/>
          </a:bodyPr>
          <a:lstStyle/>
          <a:p>
            <a:r>
              <a:rPr lang="en-US" b="1" dirty="0"/>
              <a:t>4</a:t>
            </a:r>
          </a:p>
        </p:txBody>
      </p:sp>
      <p:sp>
        <p:nvSpPr>
          <p:cNvPr id="103" name="TextBox 102">
            <a:extLst>
              <a:ext uri="{FF2B5EF4-FFF2-40B4-BE49-F238E27FC236}">
                <a16:creationId xmlns:a16="http://schemas.microsoft.com/office/drawing/2014/main" id="{459FD407-E71E-31BF-88A1-A0EA2ACBDCCF}"/>
              </a:ext>
            </a:extLst>
          </p:cNvPr>
          <p:cNvSpPr txBox="1"/>
          <p:nvPr/>
        </p:nvSpPr>
        <p:spPr>
          <a:xfrm>
            <a:off x="7660522" y="3112688"/>
            <a:ext cx="308098" cy="369332"/>
          </a:xfrm>
          <a:prstGeom prst="rect">
            <a:avLst/>
          </a:prstGeom>
          <a:noFill/>
          <a:ln w="38100">
            <a:solidFill>
              <a:schemeClr val="tx1"/>
            </a:solidFill>
          </a:ln>
        </p:spPr>
        <p:txBody>
          <a:bodyPr wrap="none" rtlCol="0">
            <a:spAutoFit/>
          </a:bodyPr>
          <a:lstStyle/>
          <a:p>
            <a:r>
              <a:rPr lang="en-US" b="1" dirty="0"/>
              <a:t>3</a:t>
            </a:r>
          </a:p>
        </p:txBody>
      </p:sp>
      <p:sp>
        <p:nvSpPr>
          <p:cNvPr id="104" name="TextBox 103">
            <a:extLst>
              <a:ext uri="{FF2B5EF4-FFF2-40B4-BE49-F238E27FC236}">
                <a16:creationId xmlns:a16="http://schemas.microsoft.com/office/drawing/2014/main" id="{5D9B728A-A3D1-48A9-EA47-6C8386115B50}"/>
              </a:ext>
            </a:extLst>
          </p:cNvPr>
          <p:cNvSpPr txBox="1"/>
          <p:nvPr/>
        </p:nvSpPr>
        <p:spPr>
          <a:xfrm>
            <a:off x="7660522" y="4025581"/>
            <a:ext cx="308098" cy="369332"/>
          </a:xfrm>
          <a:prstGeom prst="rect">
            <a:avLst/>
          </a:prstGeom>
          <a:noFill/>
          <a:ln w="38100">
            <a:solidFill>
              <a:schemeClr val="tx1"/>
            </a:solidFill>
          </a:ln>
        </p:spPr>
        <p:txBody>
          <a:bodyPr wrap="none" rtlCol="0">
            <a:spAutoFit/>
          </a:bodyPr>
          <a:lstStyle/>
          <a:p>
            <a:r>
              <a:rPr lang="en-US" b="1" dirty="0"/>
              <a:t>2</a:t>
            </a:r>
          </a:p>
        </p:txBody>
      </p:sp>
      <p:sp>
        <p:nvSpPr>
          <p:cNvPr id="105" name="TextBox 104">
            <a:extLst>
              <a:ext uri="{FF2B5EF4-FFF2-40B4-BE49-F238E27FC236}">
                <a16:creationId xmlns:a16="http://schemas.microsoft.com/office/drawing/2014/main" id="{5173B46E-3F63-D012-E85C-E97D5A2DB683}"/>
              </a:ext>
            </a:extLst>
          </p:cNvPr>
          <p:cNvSpPr txBox="1"/>
          <p:nvPr/>
        </p:nvSpPr>
        <p:spPr>
          <a:xfrm>
            <a:off x="7684596" y="4972219"/>
            <a:ext cx="308098" cy="369332"/>
          </a:xfrm>
          <a:prstGeom prst="rect">
            <a:avLst/>
          </a:prstGeom>
          <a:noFill/>
          <a:ln w="38100">
            <a:solidFill>
              <a:schemeClr val="tx1"/>
            </a:solidFill>
          </a:ln>
        </p:spPr>
        <p:txBody>
          <a:bodyPr wrap="none" rtlCol="0">
            <a:spAutoFit/>
          </a:bodyPr>
          <a:lstStyle/>
          <a:p>
            <a:r>
              <a:rPr lang="en-US" b="1" dirty="0"/>
              <a:t>2</a:t>
            </a:r>
          </a:p>
        </p:txBody>
      </p:sp>
      <p:sp>
        <p:nvSpPr>
          <p:cNvPr id="106" name="TextBox 105">
            <a:extLst>
              <a:ext uri="{FF2B5EF4-FFF2-40B4-BE49-F238E27FC236}">
                <a16:creationId xmlns:a16="http://schemas.microsoft.com/office/drawing/2014/main" id="{8073151A-FA40-348E-D7AA-BE0DB387BD76}"/>
              </a:ext>
            </a:extLst>
          </p:cNvPr>
          <p:cNvSpPr txBox="1"/>
          <p:nvPr/>
        </p:nvSpPr>
        <p:spPr>
          <a:xfrm>
            <a:off x="7684596" y="6016968"/>
            <a:ext cx="308098" cy="369332"/>
          </a:xfrm>
          <a:prstGeom prst="rect">
            <a:avLst/>
          </a:prstGeom>
          <a:noFill/>
          <a:ln w="38100">
            <a:solidFill>
              <a:schemeClr val="tx1"/>
            </a:solidFill>
          </a:ln>
        </p:spPr>
        <p:txBody>
          <a:bodyPr wrap="none" rtlCol="0">
            <a:spAutoFit/>
          </a:bodyPr>
          <a:lstStyle/>
          <a:p>
            <a:r>
              <a:rPr lang="en-US" b="1" dirty="0"/>
              <a:t>1</a:t>
            </a:r>
          </a:p>
        </p:txBody>
      </p:sp>
      <p:sp>
        <p:nvSpPr>
          <p:cNvPr id="3" name="Oval 2">
            <a:extLst>
              <a:ext uri="{FF2B5EF4-FFF2-40B4-BE49-F238E27FC236}">
                <a16:creationId xmlns:a16="http://schemas.microsoft.com/office/drawing/2014/main" id="{0E56A95A-3DDB-FEA6-B4D2-3DA36C5103CC}"/>
              </a:ext>
            </a:extLst>
          </p:cNvPr>
          <p:cNvSpPr/>
          <p:nvPr/>
        </p:nvSpPr>
        <p:spPr>
          <a:xfrm>
            <a:off x="9300230"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pic>
        <p:nvPicPr>
          <p:cNvPr id="4" name="Picture 3" descr="A can of soda with water drops&#10;&#10;Description automatically generated">
            <a:extLst>
              <a:ext uri="{FF2B5EF4-FFF2-40B4-BE49-F238E27FC236}">
                <a16:creationId xmlns:a16="http://schemas.microsoft.com/office/drawing/2014/main" id="{ECF0AF9E-C0FD-7E9C-926A-209B94DA8EEC}"/>
              </a:ext>
            </a:extLst>
          </p:cNvPr>
          <p:cNvPicPr>
            <a:picLocks noChangeAspect="1"/>
          </p:cNvPicPr>
          <p:nvPr/>
        </p:nvPicPr>
        <p:blipFill>
          <a:blip r:embed="rId7"/>
          <a:stretch>
            <a:fillRect/>
          </a:stretch>
        </p:blipFill>
        <p:spPr>
          <a:xfrm>
            <a:off x="9494572" y="6016968"/>
            <a:ext cx="233441" cy="432000"/>
          </a:xfrm>
          <a:prstGeom prst="rect">
            <a:avLst/>
          </a:prstGeom>
        </p:spPr>
      </p:pic>
      <p:cxnSp>
        <p:nvCxnSpPr>
          <p:cNvPr id="7" name="Straight Connector 6">
            <a:extLst>
              <a:ext uri="{FF2B5EF4-FFF2-40B4-BE49-F238E27FC236}">
                <a16:creationId xmlns:a16="http://schemas.microsoft.com/office/drawing/2014/main" id="{C831F52E-87B0-5978-0364-C4227F496F69}"/>
              </a:ext>
            </a:extLst>
          </p:cNvPr>
          <p:cNvCxnSpPr>
            <a:cxnSpLocks/>
            <a:stCxn id="15" idx="5"/>
            <a:endCxn id="3" idx="0"/>
          </p:cNvCxnSpPr>
          <p:nvPr/>
        </p:nvCxnSpPr>
        <p:spPr>
          <a:xfrm>
            <a:off x="8633155" y="3503172"/>
            <a:ext cx="978138" cy="2409104"/>
          </a:xfrm>
          <a:prstGeom prst="line">
            <a:avLst/>
          </a:prstGeom>
        </p:spPr>
        <p:style>
          <a:lnRef idx="2">
            <a:schemeClr val="dk1"/>
          </a:lnRef>
          <a:fillRef idx="0">
            <a:schemeClr val="dk1"/>
          </a:fillRef>
          <a:effectRef idx="1">
            <a:schemeClr val="dk1"/>
          </a:effectRef>
          <a:fontRef idx="minor">
            <a:schemeClr val="tx1"/>
          </a:fontRef>
        </p:style>
      </p:cxnSp>
      <p:sp>
        <p:nvSpPr>
          <p:cNvPr id="13" name="TextBox 12">
            <a:extLst>
              <a:ext uri="{FF2B5EF4-FFF2-40B4-BE49-F238E27FC236}">
                <a16:creationId xmlns:a16="http://schemas.microsoft.com/office/drawing/2014/main" id="{B8D3B64A-2B35-D029-5574-D7C42EAC4BF2}"/>
              </a:ext>
            </a:extLst>
          </p:cNvPr>
          <p:cNvSpPr txBox="1"/>
          <p:nvPr/>
        </p:nvSpPr>
        <p:spPr>
          <a:xfrm>
            <a:off x="8894961" y="6040761"/>
            <a:ext cx="308098" cy="369332"/>
          </a:xfrm>
          <a:prstGeom prst="rect">
            <a:avLst/>
          </a:prstGeom>
          <a:noFill/>
          <a:ln w="38100">
            <a:solidFill>
              <a:schemeClr val="tx1"/>
            </a:solidFill>
          </a:ln>
        </p:spPr>
        <p:txBody>
          <a:bodyPr wrap="none" rtlCol="0">
            <a:spAutoFit/>
          </a:bodyPr>
          <a:lstStyle/>
          <a:p>
            <a:r>
              <a:rPr lang="en-US" b="1" dirty="0"/>
              <a:t>1</a:t>
            </a:r>
          </a:p>
        </p:txBody>
      </p:sp>
      <p:sp>
        <p:nvSpPr>
          <p:cNvPr id="11" name="Oval 10">
            <a:extLst>
              <a:ext uri="{FF2B5EF4-FFF2-40B4-BE49-F238E27FC236}">
                <a16:creationId xmlns:a16="http://schemas.microsoft.com/office/drawing/2014/main" id="{3C21EC4A-CD73-D51B-D4E8-23F9E94EB5A9}"/>
              </a:ext>
            </a:extLst>
          </p:cNvPr>
          <p:cNvSpPr/>
          <p:nvPr/>
        </p:nvSpPr>
        <p:spPr>
          <a:xfrm>
            <a:off x="10509935" y="491238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pic>
        <p:nvPicPr>
          <p:cNvPr id="14" name="Picture 13" descr="A cartoon of a hard boiled egg&#10;&#10;Description automatically generated">
            <a:extLst>
              <a:ext uri="{FF2B5EF4-FFF2-40B4-BE49-F238E27FC236}">
                <a16:creationId xmlns:a16="http://schemas.microsoft.com/office/drawing/2014/main" id="{C6B49341-60BD-EF40-EF0C-B0CA6AB567E2}"/>
              </a:ext>
            </a:extLst>
          </p:cNvPr>
          <p:cNvPicPr>
            <a:picLocks noChangeAspect="1"/>
          </p:cNvPicPr>
          <p:nvPr/>
        </p:nvPicPr>
        <p:blipFill>
          <a:blip r:embed="rId6"/>
          <a:stretch>
            <a:fillRect/>
          </a:stretch>
        </p:blipFill>
        <p:spPr>
          <a:xfrm>
            <a:off x="10599147" y="4965996"/>
            <a:ext cx="468000" cy="468000"/>
          </a:xfrm>
          <a:prstGeom prst="rect">
            <a:avLst/>
          </a:prstGeom>
        </p:spPr>
      </p:pic>
      <p:sp>
        <p:nvSpPr>
          <p:cNvPr id="19" name="TextBox 18">
            <a:extLst>
              <a:ext uri="{FF2B5EF4-FFF2-40B4-BE49-F238E27FC236}">
                <a16:creationId xmlns:a16="http://schemas.microsoft.com/office/drawing/2014/main" id="{835BD84E-63F6-86EC-BAE2-598C0AF48F60}"/>
              </a:ext>
            </a:extLst>
          </p:cNvPr>
          <p:cNvSpPr txBox="1"/>
          <p:nvPr/>
        </p:nvSpPr>
        <p:spPr>
          <a:xfrm>
            <a:off x="10092394" y="5022515"/>
            <a:ext cx="308098" cy="369332"/>
          </a:xfrm>
          <a:prstGeom prst="rect">
            <a:avLst/>
          </a:prstGeom>
          <a:noFill/>
          <a:ln w="38100">
            <a:solidFill>
              <a:schemeClr val="tx1"/>
            </a:solidFill>
          </a:ln>
        </p:spPr>
        <p:txBody>
          <a:bodyPr wrap="none" rtlCol="0">
            <a:spAutoFit/>
          </a:bodyPr>
          <a:lstStyle/>
          <a:p>
            <a:r>
              <a:rPr lang="en-US" b="1" dirty="0"/>
              <a:t>1</a:t>
            </a:r>
          </a:p>
        </p:txBody>
      </p:sp>
      <p:cxnSp>
        <p:nvCxnSpPr>
          <p:cNvPr id="21" name="Straight Connector 20">
            <a:extLst>
              <a:ext uri="{FF2B5EF4-FFF2-40B4-BE49-F238E27FC236}">
                <a16:creationId xmlns:a16="http://schemas.microsoft.com/office/drawing/2014/main" id="{49EDABB2-17DE-2197-F510-A7D8899D870F}"/>
              </a:ext>
            </a:extLst>
          </p:cNvPr>
          <p:cNvCxnSpPr>
            <a:cxnSpLocks/>
            <a:stCxn id="12" idx="5"/>
            <a:endCxn id="11" idx="1"/>
          </p:cNvCxnSpPr>
          <p:nvPr/>
        </p:nvCxnSpPr>
        <p:spPr>
          <a:xfrm>
            <a:off x="8633155" y="2574666"/>
            <a:ext cx="1967888" cy="2429440"/>
          </a:xfrm>
          <a:prstGeom prst="line">
            <a:avLst/>
          </a:prstGeom>
        </p:spPr>
        <p:style>
          <a:lnRef idx="2">
            <a:schemeClr val="dk1"/>
          </a:lnRef>
          <a:fillRef idx="0">
            <a:schemeClr val="dk1"/>
          </a:fillRef>
          <a:effectRef idx="1">
            <a:schemeClr val="dk1"/>
          </a:effectRef>
          <a:fontRef idx="minor">
            <a:schemeClr val="tx1"/>
          </a:fontRef>
        </p:style>
      </p:cxnSp>
      <p:sp>
        <p:nvSpPr>
          <p:cNvPr id="25" name="Oval 24">
            <a:extLst>
              <a:ext uri="{FF2B5EF4-FFF2-40B4-BE49-F238E27FC236}">
                <a16:creationId xmlns:a16="http://schemas.microsoft.com/office/drawing/2014/main" id="{D368525D-FAE8-189A-AD23-C12E254D2F6C}"/>
              </a:ext>
            </a:extLst>
          </p:cNvPr>
          <p:cNvSpPr/>
          <p:nvPr/>
        </p:nvSpPr>
        <p:spPr>
          <a:xfrm>
            <a:off x="10509935"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pic>
        <p:nvPicPr>
          <p:cNvPr id="26" name="Picture 25" descr="A can of soda with water drops&#10;&#10;Description automatically generated">
            <a:extLst>
              <a:ext uri="{FF2B5EF4-FFF2-40B4-BE49-F238E27FC236}">
                <a16:creationId xmlns:a16="http://schemas.microsoft.com/office/drawing/2014/main" id="{31585409-A310-03AC-38F6-FE5B053AC654}"/>
              </a:ext>
            </a:extLst>
          </p:cNvPr>
          <p:cNvPicPr>
            <a:picLocks noChangeAspect="1"/>
          </p:cNvPicPr>
          <p:nvPr/>
        </p:nvPicPr>
        <p:blipFill>
          <a:blip r:embed="rId7"/>
          <a:stretch>
            <a:fillRect/>
          </a:stretch>
        </p:blipFill>
        <p:spPr>
          <a:xfrm>
            <a:off x="10704277" y="6016968"/>
            <a:ext cx="233441" cy="432000"/>
          </a:xfrm>
          <a:prstGeom prst="rect">
            <a:avLst/>
          </a:prstGeom>
        </p:spPr>
      </p:pic>
      <p:sp>
        <p:nvSpPr>
          <p:cNvPr id="27" name="TextBox 26">
            <a:extLst>
              <a:ext uri="{FF2B5EF4-FFF2-40B4-BE49-F238E27FC236}">
                <a16:creationId xmlns:a16="http://schemas.microsoft.com/office/drawing/2014/main" id="{70E38EBD-2A75-FD2F-980C-3995D548F0C4}"/>
              </a:ext>
            </a:extLst>
          </p:cNvPr>
          <p:cNvSpPr txBox="1"/>
          <p:nvPr/>
        </p:nvSpPr>
        <p:spPr>
          <a:xfrm>
            <a:off x="10104666" y="6040761"/>
            <a:ext cx="308098" cy="369332"/>
          </a:xfrm>
          <a:prstGeom prst="rect">
            <a:avLst/>
          </a:prstGeom>
          <a:noFill/>
          <a:ln w="38100">
            <a:solidFill>
              <a:schemeClr val="tx1"/>
            </a:solidFill>
          </a:ln>
        </p:spPr>
        <p:txBody>
          <a:bodyPr wrap="none" rtlCol="0">
            <a:spAutoFit/>
          </a:bodyPr>
          <a:lstStyle/>
          <a:p>
            <a:r>
              <a:rPr lang="en-US" b="1" dirty="0"/>
              <a:t>1</a:t>
            </a:r>
          </a:p>
        </p:txBody>
      </p:sp>
      <p:cxnSp>
        <p:nvCxnSpPr>
          <p:cNvPr id="29" name="Straight Connector 28">
            <a:extLst>
              <a:ext uri="{FF2B5EF4-FFF2-40B4-BE49-F238E27FC236}">
                <a16:creationId xmlns:a16="http://schemas.microsoft.com/office/drawing/2014/main" id="{AC03E003-FC4C-A0E6-2A06-C6135DA5EAB9}"/>
              </a:ext>
            </a:extLst>
          </p:cNvPr>
          <p:cNvCxnSpPr>
            <a:cxnSpLocks/>
            <a:stCxn id="11" idx="4"/>
            <a:endCxn id="25" idx="0"/>
          </p:cNvCxnSpPr>
          <p:nvPr/>
        </p:nvCxnSpPr>
        <p:spPr>
          <a:xfrm>
            <a:off x="10820998" y="5538688"/>
            <a:ext cx="0" cy="373588"/>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81286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mph" presetSubtype="0" fill="hold" grpId="0" nodeType="clickEffect">
                                  <p:stCondLst>
                                    <p:cond delay="0"/>
                                  </p:stCondLst>
                                  <p:childTnLst>
                                    <p:animClr clrSpc="hsl" dir="cw">
                                      <p:cBhvr override="childStyle">
                                        <p:cTn id="6" dur="500" fill="hold"/>
                                        <p:tgtEl>
                                          <p:spTgt spid="57"/>
                                        </p:tgtEl>
                                        <p:attrNameLst>
                                          <p:attrName>style.color</p:attrName>
                                        </p:attrNameLst>
                                      </p:cBhvr>
                                      <p:by>
                                        <p:hsl h="7200000" s="0" l="0"/>
                                      </p:by>
                                    </p:animClr>
                                    <p:animClr clrSpc="hsl" dir="cw">
                                      <p:cBhvr>
                                        <p:cTn id="7" dur="500" fill="hold"/>
                                        <p:tgtEl>
                                          <p:spTgt spid="57"/>
                                        </p:tgtEl>
                                        <p:attrNameLst>
                                          <p:attrName>fillcolor</p:attrName>
                                        </p:attrNameLst>
                                      </p:cBhvr>
                                      <p:by>
                                        <p:hsl h="7200000" s="0" l="0"/>
                                      </p:by>
                                    </p:animClr>
                                    <p:animClr clrSpc="hsl" dir="cw">
                                      <p:cBhvr>
                                        <p:cTn id="8" dur="500" fill="hold"/>
                                        <p:tgtEl>
                                          <p:spTgt spid="57"/>
                                        </p:tgtEl>
                                        <p:attrNameLst>
                                          <p:attrName>stroke.color</p:attrName>
                                        </p:attrNameLst>
                                      </p:cBhvr>
                                      <p:by>
                                        <p:hsl h="7200000" s="0" l="0"/>
                                      </p:by>
                                    </p:animClr>
                                    <p:set>
                                      <p:cBhvr>
                                        <p:cTn id="9" dur="500" fill="hold"/>
                                        <p:tgtEl>
                                          <p:spTgt spid="57"/>
                                        </p:tgtEl>
                                        <p:attrNameLst>
                                          <p:attrName>fill.type</p:attrName>
                                        </p:attrNameLst>
                                      </p:cBhvr>
                                      <p:to>
                                        <p:strVal val="solid"/>
                                      </p:to>
                                    </p:set>
                                  </p:childTnLst>
                                </p:cTn>
                              </p:par>
                              <p:par>
                                <p:cTn id="10" presetID="21" presetClass="emph" presetSubtype="0" fill="hold" grpId="0" nodeType="withEffect">
                                  <p:stCondLst>
                                    <p:cond delay="0"/>
                                  </p:stCondLst>
                                  <p:childTnLst>
                                    <p:animClr clrSpc="hsl" dir="cw">
                                      <p:cBhvr override="childStyle">
                                        <p:cTn id="11" dur="500" fill="hold"/>
                                        <p:tgtEl>
                                          <p:spTgt spid="58"/>
                                        </p:tgtEl>
                                        <p:attrNameLst>
                                          <p:attrName>style.color</p:attrName>
                                        </p:attrNameLst>
                                      </p:cBhvr>
                                      <p:by>
                                        <p:hsl h="7200000" s="0" l="0"/>
                                      </p:by>
                                    </p:animClr>
                                    <p:animClr clrSpc="hsl" dir="cw">
                                      <p:cBhvr>
                                        <p:cTn id="12" dur="500" fill="hold"/>
                                        <p:tgtEl>
                                          <p:spTgt spid="58"/>
                                        </p:tgtEl>
                                        <p:attrNameLst>
                                          <p:attrName>fillcolor</p:attrName>
                                        </p:attrNameLst>
                                      </p:cBhvr>
                                      <p:by>
                                        <p:hsl h="7200000" s="0" l="0"/>
                                      </p:by>
                                    </p:animClr>
                                    <p:animClr clrSpc="hsl" dir="cw">
                                      <p:cBhvr>
                                        <p:cTn id="13" dur="500" fill="hold"/>
                                        <p:tgtEl>
                                          <p:spTgt spid="58"/>
                                        </p:tgtEl>
                                        <p:attrNameLst>
                                          <p:attrName>stroke.color</p:attrName>
                                        </p:attrNameLst>
                                      </p:cBhvr>
                                      <p:by>
                                        <p:hsl h="7200000" s="0" l="0"/>
                                      </p:by>
                                    </p:animClr>
                                    <p:set>
                                      <p:cBhvr>
                                        <p:cTn id="14" dur="500" fill="hold"/>
                                        <p:tgtEl>
                                          <p:spTgt spid="58"/>
                                        </p:tgtEl>
                                        <p:attrNameLst>
                                          <p:attrName>fill.type</p:attrName>
                                        </p:attrNameLst>
                                      </p:cBhvr>
                                      <p:to>
                                        <p:strVal val="solid"/>
                                      </p:to>
                                    </p:set>
                                  </p:childTnLst>
                                </p:cTn>
                              </p:par>
                              <p:par>
                                <p:cTn id="15" presetID="21" presetClass="emph" presetSubtype="0" fill="hold" grpId="0" nodeType="withEffect">
                                  <p:stCondLst>
                                    <p:cond delay="0"/>
                                  </p:stCondLst>
                                  <p:childTnLst>
                                    <p:animClr clrSpc="hsl" dir="cw">
                                      <p:cBhvr override="childStyle">
                                        <p:cTn id="16" dur="500" fill="hold"/>
                                        <p:tgtEl>
                                          <p:spTgt spid="16"/>
                                        </p:tgtEl>
                                        <p:attrNameLst>
                                          <p:attrName>style.color</p:attrName>
                                        </p:attrNameLst>
                                      </p:cBhvr>
                                      <p:by>
                                        <p:hsl h="7200000" s="0" l="0"/>
                                      </p:by>
                                    </p:animClr>
                                    <p:animClr clrSpc="hsl" dir="cw">
                                      <p:cBhvr>
                                        <p:cTn id="17" dur="500" fill="hold"/>
                                        <p:tgtEl>
                                          <p:spTgt spid="16"/>
                                        </p:tgtEl>
                                        <p:attrNameLst>
                                          <p:attrName>fillcolor</p:attrName>
                                        </p:attrNameLst>
                                      </p:cBhvr>
                                      <p:by>
                                        <p:hsl h="7200000" s="0" l="0"/>
                                      </p:by>
                                    </p:animClr>
                                    <p:animClr clrSpc="hsl" dir="cw">
                                      <p:cBhvr>
                                        <p:cTn id="18" dur="500" fill="hold"/>
                                        <p:tgtEl>
                                          <p:spTgt spid="16"/>
                                        </p:tgtEl>
                                        <p:attrNameLst>
                                          <p:attrName>stroke.color</p:attrName>
                                        </p:attrNameLst>
                                      </p:cBhvr>
                                      <p:by>
                                        <p:hsl h="7200000" s="0" l="0"/>
                                      </p:by>
                                    </p:animClr>
                                    <p:set>
                                      <p:cBhvr>
                                        <p:cTn id="19" dur="500" fill="hold"/>
                                        <p:tgtEl>
                                          <p:spTgt spid="16"/>
                                        </p:tgtEl>
                                        <p:attrNameLst>
                                          <p:attrName>fill.type</p:attrName>
                                        </p:attrNameLst>
                                      </p:cBhvr>
                                      <p:to>
                                        <p:strVal val="solid"/>
                                      </p:to>
                                    </p:set>
                                  </p:childTnLst>
                                </p:cTn>
                              </p:par>
                              <p:par>
                                <p:cTn id="20" presetID="21" presetClass="emph" presetSubtype="0" fill="hold" grpId="0" nodeType="withEffect">
                                  <p:stCondLst>
                                    <p:cond delay="0"/>
                                  </p:stCondLst>
                                  <p:childTnLst>
                                    <p:animClr clrSpc="hsl" dir="cw">
                                      <p:cBhvr override="childStyle">
                                        <p:cTn id="21" dur="500" fill="hold"/>
                                        <p:tgtEl>
                                          <p:spTgt spid="3"/>
                                        </p:tgtEl>
                                        <p:attrNameLst>
                                          <p:attrName>style.color</p:attrName>
                                        </p:attrNameLst>
                                      </p:cBhvr>
                                      <p:by>
                                        <p:hsl h="7200000" s="0" l="0"/>
                                      </p:by>
                                    </p:animClr>
                                    <p:animClr clrSpc="hsl" dir="cw">
                                      <p:cBhvr>
                                        <p:cTn id="22" dur="500" fill="hold"/>
                                        <p:tgtEl>
                                          <p:spTgt spid="3"/>
                                        </p:tgtEl>
                                        <p:attrNameLst>
                                          <p:attrName>fillcolor</p:attrName>
                                        </p:attrNameLst>
                                      </p:cBhvr>
                                      <p:by>
                                        <p:hsl h="7200000" s="0" l="0"/>
                                      </p:by>
                                    </p:animClr>
                                    <p:animClr clrSpc="hsl" dir="cw">
                                      <p:cBhvr>
                                        <p:cTn id="23" dur="500" fill="hold"/>
                                        <p:tgtEl>
                                          <p:spTgt spid="3"/>
                                        </p:tgtEl>
                                        <p:attrNameLst>
                                          <p:attrName>stroke.color</p:attrName>
                                        </p:attrNameLst>
                                      </p:cBhvr>
                                      <p:by>
                                        <p:hsl h="7200000" s="0" l="0"/>
                                      </p:by>
                                    </p:animClr>
                                    <p:set>
                                      <p:cBhvr>
                                        <p:cTn id="24" dur="500" fill="hold"/>
                                        <p:tgtEl>
                                          <p:spTgt spid="3"/>
                                        </p:tgtEl>
                                        <p:attrNameLst>
                                          <p:attrName>fill.type</p:attrName>
                                        </p:attrNameLst>
                                      </p:cBhvr>
                                      <p:to>
                                        <p:strVal val="solid"/>
                                      </p:to>
                                    </p:set>
                                  </p:childTnLst>
                                </p:cTn>
                              </p:par>
                              <p:par>
                                <p:cTn id="25" presetID="21" presetClass="emph" presetSubtype="0" fill="hold" grpId="0" nodeType="withEffect">
                                  <p:stCondLst>
                                    <p:cond delay="0"/>
                                  </p:stCondLst>
                                  <p:childTnLst>
                                    <p:animClr clrSpc="hsl" dir="cw">
                                      <p:cBhvr override="childStyle">
                                        <p:cTn id="26" dur="500" fill="hold"/>
                                        <p:tgtEl>
                                          <p:spTgt spid="11"/>
                                        </p:tgtEl>
                                        <p:attrNameLst>
                                          <p:attrName>style.color</p:attrName>
                                        </p:attrNameLst>
                                      </p:cBhvr>
                                      <p:by>
                                        <p:hsl h="7200000" s="0" l="0"/>
                                      </p:by>
                                    </p:animClr>
                                    <p:animClr clrSpc="hsl" dir="cw">
                                      <p:cBhvr>
                                        <p:cTn id="27" dur="500" fill="hold"/>
                                        <p:tgtEl>
                                          <p:spTgt spid="11"/>
                                        </p:tgtEl>
                                        <p:attrNameLst>
                                          <p:attrName>fillcolor</p:attrName>
                                        </p:attrNameLst>
                                      </p:cBhvr>
                                      <p:by>
                                        <p:hsl h="7200000" s="0" l="0"/>
                                      </p:by>
                                    </p:animClr>
                                    <p:animClr clrSpc="hsl" dir="cw">
                                      <p:cBhvr>
                                        <p:cTn id="28" dur="500" fill="hold"/>
                                        <p:tgtEl>
                                          <p:spTgt spid="11"/>
                                        </p:tgtEl>
                                        <p:attrNameLst>
                                          <p:attrName>stroke.color</p:attrName>
                                        </p:attrNameLst>
                                      </p:cBhvr>
                                      <p:by>
                                        <p:hsl h="7200000" s="0" l="0"/>
                                      </p:by>
                                    </p:animClr>
                                    <p:set>
                                      <p:cBhvr>
                                        <p:cTn id="29" dur="500" fill="hold"/>
                                        <p:tgtEl>
                                          <p:spTgt spid="11"/>
                                        </p:tgtEl>
                                        <p:attrNameLst>
                                          <p:attrName>fill.type</p:attrName>
                                        </p:attrNameLst>
                                      </p:cBhvr>
                                      <p:to>
                                        <p:strVal val="solid"/>
                                      </p:to>
                                    </p:set>
                                  </p:childTnLst>
                                </p:cTn>
                              </p:par>
                              <p:par>
                                <p:cTn id="30" presetID="21" presetClass="emph" presetSubtype="0" fill="hold" grpId="0" nodeType="withEffect">
                                  <p:stCondLst>
                                    <p:cond delay="0"/>
                                  </p:stCondLst>
                                  <p:childTnLst>
                                    <p:animClr clrSpc="hsl" dir="cw">
                                      <p:cBhvr override="childStyle">
                                        <p:cTn id="31" dur="500" fill="hold"/>
                                        <p:tgtEl>
                                          <p:spTgt spid="25"/>
                                        </p:tgtEl>
                                        <p:attrNameLst>
                                          <p:attrName>style.color</p:attrName>
                                        </p:attrNameLst>
                                      </p:cBhvr>
                                      <p:by>
                                        <p:hsl h="7200000" s="0" l="0"/>
                                      </p:by>
                                    </p:animClr>
                                    <p:animClr clrSpc="hsl" dir="cw">
                                      <p:cBhvr>
                                        <p:cTn id="32" dur="500" fill="hold"/>
                                        <p:tgtEl>
                                          <p:spTgt spid="25"/>
                                        </p:tgtEl>
                                        <p:attrNameLst>
                                          <p:attrName>fillcolor</p:attrName>
                                        </p:attrNameLst>
                                      </p:cBhvr>
                                      <p:by>
                                        <p:hsl h="7200000" s="0" l="0"/>
                                      </p:by>
                                    </p:animClr>
                                    <p:animClr clrSpc="hsl" dir="cw">
                                      <p:cBhvr>
                                        <p:cTn id="33" dur="500" fill="hold"/>
                                        <p:tgtEl>
                                          <p:spTgt spid="25"/>
                                        </p:tgtEl>
                                        <p:attrNameLst>
                                          <p:attrName>stroke.color</p:attrName>
                                        </p:attrNameLst>
                                      </p:cBhvr>
                                      <p:by>
                                        <p:hsl h="7200000" s="0" l="0"/>
                                      </p:by>
                                    </p:animClr>
                                    <p:set>
                                      <p:cBhvr>
                                        <p:cTn id="34" dur="500" fill="hold"/>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57" grpId="0" animBg="1"/>
      <p:bldP spid="58" grpId="0" animBg="1"/>
      <p:bldP spid="3" grpId="0" animBg="1"/>
      <p:bldP spid="11" grpId="0" animBg="1"/>
      <p:bldP spid="25"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ADBDAC1-9E85-4230-04A1-2DFFD0D40572}"/>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67518C87-2E73-1D49-EB43-EBBCCC7C1DA2}"/>
              </a:ext>
            </a:extLst>
          </p:cNvPr>
          <p:cNvSpPr txBox="1">
            <a:spLocks/>
          </p:cNvSpPr>
          <p:nvPr/>
        </p:nvSpPr>
        <p:spPr>
          <a:xfrm>
            <a:off x="401484" y="531929"/>
            <a:ext cx="11790516" cy="64582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PH" sz="3000" dirty="0"/>
              <a:t>Next, all the </a:t>
            </a:r>
            <a:r>
              <a:rPr lang="en-PH" sz="3000" b="1" dirty="0">
                <a:solidFill>
                  <a:srgbClr val="0070C0"/>
                </a:solidFill>
              </a:rPr>
              <a:t>Ordered-Item </a:t>
            </a:r>
            <a:r>
              <a:rPr lang="en-PH" sz="3000" dirty="0"/>
              <a:t>set are represented into a Tree Data Structure</a:t>
            </a:r>
          </a:p>
        </p:txBody>
      </p:sp>
      <p:pic>
        <p:nvPicPr>
          <p:cNvPr id="5" name="Picture 4" descr="A screenshot of a video game&#10;&#10;Description automatically generated">
            <a:extLst>
              <a:ext uri="{FF2B5EF4-FFF2-40B4-BE49-F238E27FC236}">
                <a16:creationId xmlns:a16="http://schemas.microsoft.com/office/drawing/2014/main" id="{9614B428-3D2F-E687-4D32-5FFB16F94E26}"/>
              </a:ext>
            </a:extLst>
          </p:cNvPr>
          <p:cNvPicPr>
            <a:picLocks noChangeAspect="1"/>
          </p:cNvPicPr>
          <p:nvPr/>
        </p:nvPicPr>
        <p:blipFill>
          <a:blip r:embed="rId2"/>
          <a:stretch>
            <a:fillRect/>
          </a:stretch>
        </p:blipFill>
        <p:spPr>
          <a:xfrm>
            <a:off x="401484" y="1354528"/>
            <a:ext cx="6166358" cy="2573417"/>
          </a:xfrm>
          <a:prstGeom prst="rect">
            <a:avLst/>
          </a:prstGeom>
        </p:spPr>
      </p:pic>
      <p:sp>
        <p:nvSpPr>
          <p:cNvPr id="6" name="Title 1">
            <a:extLst>
              <a:ext uri="{FF2B5EF4-FFF2-40B4-BE49-F238E27FC236}">
                <a16:creationId xmlns:a16="http://schemas.microsoft.com/office/drawing/2014/main" id="{40CA3581-76EB-7A30-210B-3D6204F8BCF9}"/>
              </a:ext>
            </a:extLst>
          </p:cNvPr>
          <p:cNvSpPr txBox="1">
            <a:spLocks/>
          </p:cNvSpPr>
          <p:nvPr/>
        </p:nvSpPr>
        <p:spPr>
          <a:xfrm>
            <a:off x="1524000" y="1516449"/>
            <a:ext cx="9144000" cy="429058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3000" b="1" dirty="0"/>
          </a:p>
          <a:p>
            <a:pPr algn="l"/>
            <a:endParaRPr lang="en-US" sz="3000" b="1" i="0" dirty="0">
              <a:effectLst/>
            </a:endParaRPr>
          </a:p>
          <a:p>
            <a:pPr algn="l"/>
            <a:endParaRPr lang="en-US" sz="3000"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0" i="0" dirty="0">
              <a:effectLst/>
            </a:endParaRPr>
          </a:p>
        </p:txBody>
      </p:sp>
      <p:sp>
        <p:nvSpPr>
          <p:cNvPr id="10" name="Oval 9">
            <a:extLst>
              <a:ext uri="{FF2B5EF4-FFF2-40B4-BE49-F238E27FC236}">
                <a16:creationId xmlns:a16="http://schemas.microsoft.com/office/drawing/2014/main" id="{AB074495-4A3E-4BFB-9C12-917E7956084D}"/>
              </a:ext>
            </a:extLst>
          </p:cNvPr>
          <p:cNvSpPr/>
          <p:nvPr/>
        </p:nvSpPr>
        <p:spPr>
          <a:xfrm>
            <a:off x="8880142" y="1203298"/>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2" name="Oval 11">
            <a:extLst>
              <a:ext uri="{FF2B5EF4-FFF2-40B4-BE49-F238E27FC236}">
                <a16:creationId xmlns:a16="http://schemas.microsoft.com/office/drawing/2014/main" id="{BA9B4921-68EB-3115-E058-E0017398E57A}"/>
              </a:ext>
            </a:extLst>
          </p:cNvPr>
          <p:cNvSpPr/>
          <p:nvPr/>
        </p:nvSpPr>
        <p:spPr>
          <a:xfrm>
            <a:off x="8102137" y="2040084"/>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5" name="Oval 14">
            <a:extLst>
              <a:ext uri="{FF2B5EF4-FFF2-40B4-BE49-F238E27FC236}">
                <a16:creationId xmlns:a16="http://schemas.microsoft.com/office/drawing/2014/main" id="{CF42BCE1-008F-D867-67F9-C2F6212C493D}"/>
              </a:ext>
            </a:extLst>
          </p:cNvPr>
          <p:cNvSpPr/>
          <p:nvPr/>
        </p:nvSpPr>
        <p:spPr>
          <a:xfrm>
            <a:off x="8102137" y="29685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6" name="Oval 15">
            <a:extLst>
              <a:ext uri="{FF2B5EF4-FFF2-40B4-BE49-F238E27FC236}">
                <a16:creationId xmlns:a16="http://schemas.microsoft.com/office/drawing/2014/main" id="{830E4AE3-BACC-ECF0-DFE0-EC9DDCB7A2AA}"/>
              </a:ext>
            </a:extLst>
          </p:cNvPr>
          <p:cNvSpPr/>
          <p:nvPr/>
        </p:nvSpPr>
        <p:spPr>
          <a:xfrm>
            <a:off x="8102137"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17" name="Straight Connector 16">
            <a:extLst>
              <a:ext uri="{FF2B5EF4-FFF2-40B4-BE49-F238E27FC236}">
                <a16:creationId xmlns:a16="http://schemas.microsoft.com/office/drawing/2014/main" id="{C1E3932B-24F7-1D75-398F-3CD5BA6BC2D4}"/>
              </a:ext>
            </a:extLst>
          </p:cNvPr>
          <p:cNvCxnSpPr>
            <a:stCxn id="10" idx="3"/>
            <a:endCxn id="12" idx="7"/>
          </p:cNvCxnSpPr>
          <p:nvPr/>
        </p:nvCxnSpPr>
        <p:spPr>
          <a:xfrm flipH="1">
            <a:off x="8633155" y="1737880"/>
            <a:ext cx="338095" cy="393924"/>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2CB83DC6-6EAD-F5E9-78CF-C0CDDF764287}"/>
              </a:ext>
            </a:extLst>
          </p:cNvPr>
          <p:cNvCxnSpPr>
            <a:cxnSpLocks/>
            <a:stCxn id="12" idx="4"/>
            <a:endCxn id="15" idx="0"/>
          </p:cNvCxnSpPr>
          <p:nvPr/>
        </p:nvCxnSpPr>
        <p:spPr>
          <a:xfrm>
            <a:off x="8413200" y="2666386"/>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E8B9A1D7-F1B3-55F4-6C44-46354485FC16}"/>
              </a:ext>
            </a:extLst>
          </p:cNvPr>
          <p:cNvCxnSpPr>
            <a:cxnSpLocks/>
            <a:stCxn id="58" idx="4"/>
            <a:endCxn id="16" idx="0"/>
          </p:cNvCxnSpPr>
          <p:nvPr/>
        </p:nvCxnSpPr>
        <p:spPr>
          <a:xfrm>
            <a:off x="8413200" y="5488392"/>
            <a:ext cx="0" cy="423884"/>
          </a:xfrm>
          <a:prstGeom prst="line">
            <a:avLst/>
          </a:prstGeom>
        </p:spPr>
        <p:style>
          <a:lnRef idx="2">
            <a:schemeClr val="dk1"/>
          </a:lnRef>
          <a:fillRef idx="0">
            <a:schemeClr val="dk1"/>
          </a:fillRef>
          <a:effectRef idx="1">
            <a:schemeClr val="dk1"/>
          </a:effectRef>
          <a:fontRef idx="minor">
            <a:schemeClr val="tx1"/>
          </a:fontRef>
        </p:style>
      </p:cxnSp>
      <p:sp>
        <p:nvSpPr>
          <p:cNvPr id="57" name="Oval 56">
            <a:extLst>
              <a:ext uri="{FF2B5EF4-FFF2-40B4-BE49-F238E27FC236}">
                <a16:creationId xmlns:a16="http://schemas.microsoft.com/office/drawing/2014/main" id="{F09A8705-2E25-415C-537E-179717971346}"/>
              </a:ext>
            </a:extLst>
          </p:cNvPr>
          <p:cNvSpPr/>
          <p:nvPr/>
        </p:nvSpPr>
        <p:spPr>
          <a:xfrm>
            <a:off x="8102137" y="389709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58" name="Oval 57">
            <a:extLst>
              <a:ext uri="{FF2B5EF4-FFF2-40B4-BE49-F238E27FC236}">
                <a16:creationId xmlns:a16="http://schemas.microsoft.com/office/drawing/2014/main" id="{1A606ECE-4D22-C9A3-D403-32A9B77F05F4}"/>
              </a:ext>
            </a:extLst>
          </p:cNvPr>
          <p:cNvSpPr/>
          <p:nvPr/>
        </p:nvSpPr>
        <p:spPr>
          <a:xfrm>
            <a:off x="8102137" y="48620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59" name="Straight Connector 58">
            <a:extLst>
              <a:ext uri="{FF2B5EF4-FFF2-40B4-BE49-F238E27FC236}">
                <a16:creationId xmlns:a16="http://schemas.microsoft.com/office/drawing/2014/main" id="{436BC6FA-C065-E5BD-A4B0-2B43300CE42D}"/>
              </a:ext>
            </a:extLst>
          </p:cNvPr>
          <p:cNvCxnSpPr>
            <a:cxnSpLocks/>
            <a:stCxn id="15" idx="4"/>
            <a:endCxn id="57" idx="0"/>
          </p:cNvCxnSpPr>
          <p:nvPr/>
        </p:nvCxnSpPr>
        <p:spPr>
          <a:xfrm>
            <a:off x="8413200" y="3594892"/>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60" name="Straight Connector 59">
            <a:extLst>
              <a:ext uri="{FF2B5EF4-FFF2-40B4-BE49-F238E27FC236}">
                <a16:creationId xmlns:a16="http://schemas.microsoft.com/office/drawing/2014/main" id="{BAF5A229-596E-2DE5-047E-30067C709C18}"/>
              </a:ext>
            </a:extLst>
          </p:cNvPr>
          <p:cNvCxnSpPr>
            <a:cxnSpLocks/>
            <a:stCxn id="57" idx="4"/>
            <a:endCxn id="58" idx="0"/>
          </p:cNvCxnSpPr>
          <p:nvPr/>
        </p:nvCxnSpPr>
        <p:spPr>
          <a:xfrm>
            <a:off x="8413200" y="4523398"/>
            <a:ext cx="0" cy="338692"/>
          </a:xfrm>
          <a:prstGeom prst="line">
            <a:avLst/>
          </a:prstGeom>
        </p:spPr>
        <p:style>
          <a:lnRef idx="2">
            <a:schemeClr val="dk1"/>
          </a:lnRef>
          <a:fillRef idx="0">
            <a:schemeClr val="dk1"/>
          </a:fillRef>
          <a:effectRef idx="1">
            <a:schemeClr val="dk1"/>
          </a:effectRef>
          <a:fontRef idx="minor">
            <a:schemeClr val="tx1"/>
          </a:fontRef>
        </p:style>
      </p:cxnSp>
      <p:pic>
        <p:nvPicPr>
          <p:cNvPr id="97" name="Picture 96" descr="A piece of butter on a plate&#10;&#10;Description automatically generated">
            <a:extLst>
              <a:ext uri="{FF2B5EF4-FFF2-40B4-BE49-F238E27FC236}">
                <a16:creationId xmlns:a16="http://schemas.microsoft.com/office/drawing/2014/main" id="{2ECEB505-32FA-879C-EEE5-83633F8486DF}"/>
              </a:ext>
            </a:extLst>
          </p:cNvPr>
          <p:cNvPicPr>
            <a:picLocks noChangeAspect="1"/>
          </p:cNvPicPr>
          <p:nvPr/>
        </p:nvPicPr>
        <p:blipFill>
          <a:blip r:embed="rId3"/>
          <a:stretch>
            <a:fillRect/>
          </a:stretch>
        </p:blipFill>
        <p:spPr>
          <a:xfrm>
            <a:off x="8142252" y="2087977"/>
            <a:ext cx="540000" cy="540000"/>
          </a:xfrm>
          <a:prstGeom prst="rect">
            <a:avLst/>
          </a:prstGeom>
        </p:spPr>
      </p:pic>
      <p:pic>
        <p:nvPicPr>
          <p:cNvPr id="98" name="Picture 97" descr="A loaf of bread with a slice cut in half&#10;&#10;Description automatically generated">
            <a:extLst>
              <a:ext uri="{FF2B5EF4-FFF2-40B4-BE49-F238E27FC236}">
                <a16:creationId xmlns:a16="http://schemas.microsoft.com/office/drawing/2014/main" id="{F5B24A22-FC70-F9D7-B91D-269F91360A1C}"/>
              </a:ext>
            </a:extLst>
          </p:cNvPr>
          <p:cNvPicPr>
            <a:picLocks noChangeAspect="1"/>
          </p:cNvPicPr>
          <p:nvPr/>
        </p:nvPicPr>
        <p:blipFill>
          <a:blip r:embed="rId4"/>
          <a:stretch>
            <a:fillRect/>
          </a:stretch>
        </p:blipFill>
        <p:spPr>
          <a:xfrm>
            <a:off x="8143200" y="3112688"/>
            <a:ext cx="564300" cy="360000"/>
          </a:xfrm>
          <a:prstGeom prst="rect">
            <a:avLst/>
          </a:prstGeom>
        </p:spPr>
      </p:pic>
      <p:pic>
        <p:nvPicPr>
          <p:cNvPr id="99" name="Picture 98" descr="A jar of strawberry jam&#10;&#10;Description automatically generated">
            <a:extLst>
              <a:ext uri="{FF2B5EF4-FFF2-40B4-BE49-F238E27FC236}">
                <a16:creationId xmlns:a16="http://schemas.microsoft.com/office/drawing/2014/main" id="{6EBAF8B6-E7D2-8FF2-9F2E-2D570F704E7A}"/>
              </a:ext>
            </a:extLst>
          </p:cNvPr>
          <p:cNvPicPr>
            <a:picLocks noChangeAspect="1"/>
          </p:cNvPicPr>
          <p:nvPr/>
        </p:nvPicPr>
        <p:blipFill>
          <a:blip r:embed="rId5"/>
          <a:stretch>
            <a:fillRect/>
          </a:stretch>
        </p:blipFill>
        <p:spPr>
          <a:xfrm>
            <a:off x="8286492" y="4041194"/>
            <a:ext cx="277715" cy="360000"/>
          </a:xfrm>
          <a:prstGeom prst="rect">
            <a:avLst/>
          </a:prstGeom>
        </p:spPr>
      </p:pic>
      <p:pic>
        <p:nvPicPr>
          <p:cNvPr id="100" name="Picture 99" descr="A cartoon of a hard boiled egg&#10;&#10;Description automatically generated">
            <a:extLst>
              <a:ext uri="{FF2B5EF4-FFF2-40B4-BE49-F238E27FC236}">
                <a16:creationId xmlns:a16="http://schemas.microsoft.com/office/drawing/2014/main" id="{FD51AE05-DBF5-2BB3-4625-92E23699158B}"/>
              </a:ext>
            </a:extLst>
          </p:cNvPr>
          <p:cNvPicPr>
            <a:picLocks noChangeAspect="1"/>
          </p:cNvPicPr>
          <p:nvPr/>
        </p:nvPicPr>
        <p:blipFill>
          <a:blip r:embed="rId6"/>
          <a:stretch>
            <a:fillRect/>
          </a:stretch>
        </p:blipFill>
        <p:spPr>
          <a:xfrm>
            <a:off x="8191349" y="4915700"/>
            <a:ext cx="468000" cy="468000"/>
          </a:xfrm>
          <a:prstGeom prst="rect">
            <a:avLst/>
          </a:prstGeom>
        </p:spPr>
      </p:pic>
      <p:pic>
        <p:nvPicPr>
          <p:cNvPr id="101" name="Picture 100" descr="A can of soda with water drops&#10;&#10;Description automatically generated">
            <a:extLst>
              <a:ext uri="{FF2B5EF4-FFF2-40B4-BE49-F238E27FC236}">
                <a16:creationId xmlns:a16="http://schemas.microsoft.com/office/drawing/2014/main" id="{035A6CC2-EADF-2C43-94DE-641E8638F913}"/>
              </a:ext>
            </a:extLst>
          </p:cNvPr>
          <p:cNvPicPr>
            <a:picLocks noChangeAspect="1"/>
          </p:cNvPicPr>
          <p:nvPr/>
        </p:nvPicPr>
        <p:blipFill>
          <a:blip r:embed="rId7"/>
          <a:stretch>
            <a:fillRect/>
          </a:stretch>
        </p:blipFill>
        <p:spPr>
          <a:xfrm>
            <a:off x="8296479" y="6016968"/>
            <a:ext cx="233441" cy="432000"/>
          </a:xfrm>
          <a:prstGeom prst="rect">
            <a:avLst/>
          </a:prstGeom>
        </p:spPr>
      </p:pic>
      <p:sp>
        <p:nvSpPr>
          <p:cNvPr id="102" name="TextBox 101">
            <a:extLst>
              <a:ext uri="{FF2B5EF4-FFF2-40B4-BE49-F238E27FC236}">
                <a16:creationId xmlns:a16="http://schemas.microsoft.com/office/drawing/2014/main" id="{BCC2C144-CF7A-FFCA-3B59-8F666A998C1A}"/>
              </a:ext>
            </a:extLst>
          </p:cNvPr>
          <p:cNvSpPr txBox="1"/>
          <p:nvPr/>
        </p:nvSpPr>
        <p:spPr>
          <a:xfrm>
            <a:off x="7660522" y="2162964"/>
            <a:ext cx="308098" cy="369332"/>
          </a:xfrm>
          <a:prstGeom prst="rect">
            <a:avLst/>
          </a:prstGeom>
          <a:noFill/>
          <a:ln w="38100">
            <a:solidFill>
              <a:schemeClr val="tx1"/>
            </a:solidFill>
          </a:ln>
        </p:spPr>
        <p:txBody>
          <a:bodyPr wrap="none" rtlCol="0">
            <a:spAutoFit/>
          </a:bodyPr>
          <a:lstStyle/>
          <a:p>
            <a:r>
              <a:rPr lang="en-US" b="1" dirty="0"/>
              <a:t>5</a:t>
            </a:r>
          </a:p>
        </p:txBody>
      </p:sp>
      <p:sp>
        <p:nvSpPr>
          <p:cNvPr id="103" name="TextBox 102">
            <a:extLst>
              <a:ext uri="{FF2B5EF4-FFF2-40B4-BE49-F238E27FC236}">
                <a16:creationId xmlns:a16="http://schemas.microsoft.com/office/drawing/2014/main" id="{63B39A5E-D5FC-F4C5-F5DE-CE01C4F1F8D7}"/>
              </a:ext>
            </a:extLst>
          </p:cNvPr>
          <p:cNvSpPr txBox="1"/>
          <p:nvPr/>
        </p:nvSpPr>
        <p:spPr>
          <a:xfrm>
            <a:off x="7660522" y="3112688"/>
            <a:ext cx="308098" cy="369332"/>
          </a:xfrm>
          <a:prstGeom prst="rect">
            <a:avLst/>
          </a:prstGeom>
          <a:noFill/>
          <a:ln w="38100">
            <a:solidFill>
              <a:schemeClr val="tx1"/>
            </a:solidFill>
          </a:ln>
        </p:spPr>
        <p:txBody>
          <a:bodyPr wrap="none" rtlCol="0">
            <a:spAutoFit/>
          </a:bodyPr>
          <a:lstStyle/>
          <a:p>
            <a:r>
              <a:rPr lang="en-US" b="1" dirty="0"/>
              <a:t>4</a:t>
            </a:r>
          </a:p>
        </p:txBody>
      </p:sp>
      <p:sp>
        <p:nvSpPr>
          <p:cNvPr id="104" name="TextBox 103">
            <a:extLst>
              <a:ext uri="{FF2B5EF4-FFF2-40B4-BE49-F238E27FC236}">
                <a16:creationId xmlns:a16="http://schemas.microsoft.com/office/drawing/2014/main" id="{386B00FA-5E8F-EB4F-0446-9107EAF974FB}"/>
              </a:ext>
            </a:extLst>
          </p:cNvPr>
          <p:cNvSpPr txBox="1"/>
          <p:nvPr/>
        </p:nvSpPr>
        <p:spPr>
          <a:xfrm>
            <a:off x="7660522" y="4025581"/>
            <a:ext cx="308098" cy="369332"/>
          </a:xfrm>
          <a:prstGeom prst="rect">
            <a:avLst/>
          </a:prstGeom>
          <a:noFill/>
          <a:ln w="38100">
            <a:solidFill>
              <a:schemeClr val="tx1"/>
            </a:solidFill>
          </a:ln>
        </p:spPr>
        <p:txBody>
          <a:bodyPr wrap="none" rtlCol="0">
            <a:spAutoFit/>
          </a:bodyPr>
          <a:lstStyle/>
          <a:p>
            <a:r>
              <a:rPr lang="en-US" b="1" dirty="0"/>
              <a:t>3</a:t>
            </a:r>
          </a:p>
        </p:txBody>
      </p:sp>
      <p:sp>
        <p:nvSpPr>
          <p:cNvPr id="105" name="TextBox 104">
            <a:extLst>
              <a:ext uri="{FF2B5EF4-FFF2-40B4-BE49-F238E27FC236}">
                <a16:creationId xmlns:a16="http://schemas.microsoft.com/office/drawing/2014/main" id="{BEBC7F51-921C-F2A2-43B4-A4F8A7CBD7D0}"/>
              </a:ext>
            </a:extLst>
          </p:cNvPr>
          <p:cNvSpPr txBox="1"/>
          <p:nvPr/>
        </p:nvSpPr>
        <p:spPr>
          <a:xfrm>
            <a:off x="7684596" y="4972219"/>
            <a:ext cx="308098" cy="369332"/>
          </a:xfrm>
          <a:prstGeom prst="rect">
            <a:avLst/>
          </a:prstGeom>
          <a:noFill/>
          <a:ln w="38100">
            <a:solidFill>
              <a:schemeClr val="tx1"/>
            </a:solidFill>
          </a:ln>
        </p:spPr>
        <p:txBody>
          <a:bodyPr wrap="none" rtlCol="0">
            <a:spAutoFit/>
          </a:bodyPr>
          <a:lstStyle/>
          <a:p>
            <a:r>
              <a:rPr lang="en-US" b="1" dirty="0"/>
              <a:t>2</a:t>
            </a:r>
          </a:p>
        </p:txBody>
      </p:sp>
      <p:sp>
        <p:nvSpPr>
          <p:cNvPr id="106" name="TextBox 105">
            <a:extLst>
              <a:ext uri="{FF2B5EF4-FFF2-40B4-BE49-F238E27FC236}">
                <a16:creationId xmlns:a16="http://schemas.microsoft.com/office/drawing/2014/main" id="{5822F465-A6A0-5195-CFD5-F2224DBE0348}"/>
              </a:ext>
            </a:extLst>
          </p:cNvPr>
          <p:cNvSpPr txBox="1"/>
          <p:nvPr/>
        </p:nvSpPr>
        <p:spPr>
          <a:xfrm>
            <a:off x="7684596" y="6016968"/>
            <a:ext cx="308098" cy="369332"/>
          </a:xfrm>
          <a:prstGeom prst="rect">
            <a:avLst/>
          </a:prstGeom>
          <a:noFill/>
          <a:ln w="38100">
            <a:solidFill>
              <a:schemeClr val="tx1"/>
            </a:solidFill>
          </a:ln>
        </p:spPr>
        <p:txBody>
          <a:bodyPr wrap="none" rtlCol="0">
            <a:spAutoFit/>
          </a:bodyPr>
          <a:lstStyle/>
          <a:p>
            <a:r>
              <a:rPr lang="en-US" b="1" dirty="0"/>
              <a:t>1</a:t>
            </a:r>
          </a:p>
        </p:txBody>
      </p:sp>
      <p:sp>
        <p:nvSpPr>
          <p:cNvPr id="3" name="Oval 2">
            <a:extLst>
              <a:ext uri="{FF2B5EF4-FFF2-40B4-BE49-F238E27FC236}">
                <a16:creationId xmlns:a16="http://schemas.microsoft.com/office/drawing/2014/main" id="{89279B0B-AF24-B2DC-D94A-528A49027B83}"/>
              </a:ext>
            </a:extLst>
          </p:cNvPr>
          <p:cNvSpPr/>
          <p:nvPr/>
        </p:nvSpPr>
        <p:spPr>
          <a:xfrm>
            <a:off x="9300230"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pic>
        <p:nvPicPr>
          <p:cNvPr id="4" name="Picture 3" descr="A can of soda with water drops&#10;&#10;Description automatically generated">
            <a:extLst>
              <a:ext uri="{FF2B5EF4-FFF2-40B4-BE49-F238E27FC236}">
                <a16:creationId xmlns:a16="http://schemas.microsoft.com/office/drawing/2014/main" id="{3A56751F-B542-8F93-7BE9-11A5E3FD3A01}"/>
              </a:ext>
            </a:extLst>
          </p:cNvPr>
          <p:cNvPicPr>
            <a:picLocks noChangeAspect="1"/>
          </p:cNvPicPr>
          <p:nvPr/>
        </p:nvPicPr>
        <p:blipFill>
          <a:blip r:embed="rId7"/>
          <a:stretch>
            <a:fillRect/>
          </a:stretch>
        </p:blipFill>
        <p:spPr>
          <a:xfrm>
            <a:off x="9494572" y="6016968"/>
            <a:ext cx="233441" cy="432000"/>
          </a:xfrm>
          <a:prstGeom prst="rect">
            <a:avLst/>
          </a:prstGeom>
        </p:spPr>
      </p:pic>
      <p:cxnSp>
        <p:nvCxnSpPr>
          <p:cNvPr id="7" name="Straight Connector 6">
            <a:extLst>
              <a:ext uri="{FF2B5EF4-FFF2-40B4-BE49-F238E27FC236}">
                <a16:creationId xmlns:a16="http://schemas.microsoft.com/office/drawing/2014/main" id="{899C6111-97AE-B1F1-AEAF-74702274AE33}"/>
              </a:ext>
            </a:extLst>
          </p:cNvPr>
          <p:cNvCxnSpPr>
            <a:cxnSpLocks/>
            <a:stCxn id="15" idx="5"/>
            <a:endCxn id="3" idx="0"/>
          </p:cNvCxnSpPr>
          <p:nvPr/>
        </p:nvCxnSpPr>
        <p:spPr>
          <a:xfrm>
            <a:off x="8633155" y="3503172"/>
            <a:ext cx="978138" cy="2409104"/>
          </a:xfrm>
          <a:prstGeom prst="line">
            <a:avLst/>
          </a:prstGeom>
        </p:spPr>
        <p:style>
          <a:lnRef idx="2">
            <a:schemeClr val="dk1"/>
          </a:lnRef>
          <a:fillRef idx="0">
            <a:schemeClr val="dk1"/>
          </a:fillRef>
          <a:effectRef idx="1">
            <a:schemeClr val="dk1"/>
          </a:effectRef>
          <a:fontRef idx="minor">
            <a:schemeClr val="tx1"/>
          </a:fontRef>
        </p:style>
      </p:cxnSp>
      <p:sp>
        <p:nvSpPr>
          <p:cNvPr id="13" name="TextBox 12">
            <a:extLst>
              <a:ext uri="{FF2B5EF4-FFF2-40B4-BE49-F238E27FC236}">
                <a16:creationId xmlns:a16="http://schemas.microsoft.com/office/drawing/2014/main" id="{5F9C5DB0-D540-C8B0-0E9E-C25FC68EA70B}"/>
              </a:ext>
            </a:extLst>
          </p:cNvPr>
          <p:cNvSpPr txBox="1"/>
          <p:nvPr/>
        </p:nvSpPr>
        <p:spPr>
          <a:xfrm>
            <a:off x="8894961" y="6040761"/>
            <a:ext cx="308098" cy="369332"/>
          </a:xfrm>
          <a:prstGeom prst="rect">
            <a:avLst/>
          </a:prstGeom>
          <a:noFill/>
          <a:ln w="38100">
            <a:solidFill>
              <a:schemeClr val="tx1"/>
            </a:solidFill>
          </a:ln>
        </p:spPr>
        <p:txBody>
          <a:bodyPr wrap="none" rtlCol="0">
            <a:spAutoFit/>
          </a:bodyPr>
          <a:lstStyle/>
          <a:p>
            <a:r>
              <a:rPr lang="en-US" b="1" dirty="0"/>
              <a:t>1</a:t>
            </a:r>
          </a:p>
        </p:txBody>
      </p:sp>
      <p:sp>
        <p:nvSpPr>
          <p:cNvPr id="11" name="Oval 10">
            <a:extLst>
              <a:ext uri="{FF2B5EF4-FFF2-40B4-BE49-F238E27FC236}">
                <a16:creationId xmlns:a16="http://schemas.microsoft.com/office/drawing/2014/main" id="{53F57C32-8452-4AF0-AE48-80280B810237}"/>
              </a:ext>
            </a:extLst>
          </p:cNvPr>
          <p:cNvSpPr/>
          <p:nvPr/>
        </p:nvSpPr>
        <p:spPr>
          <a:xfrm>
            <a:off x="10509935" y="491238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pic>
        <p:nvPicPr>
          <p:cNvPr id="14" name="Picture 13" descr="A cartoon of a hard boiled egg&#10;&#10;Description automatically generated">
            <a:extLst>
              <a:ext uri="{FF2B5EF4-FFF2-40B4-BE49-F238E27FC236}">
                <a16:creationId xmlns:a16="http://schemas.microsoft.com/office/drawing/2014/main" id="{32B2DB92-7312-08A0-F95F-24DE622F0838}"/>
              </a:ext>
            </a:extLst>
          </p:cNvPr>
          <p:cNvPicPr>
            <a:picLocks noChangeAspect="1"/>
          </p:cNvPicPr>
          <p:nvPr/>
        </p:nvPicPr>
        <p:blipFill>
          <a:blip r:embed="rId6"/>
          <a:stretch>
            <a:fillRect/>
          </a:stretch>
        </p:blipFill>
        <p:spPr>
          <a:xfrm>
            <a:off x="10599147" y="4965996"/>
            <a:ext cx="468000" cy="468000"/>
          </a:xfrm>
          <a:prstGeom prst="rect">
            <a:avLst/>
          </a:prstGeom>
        </p:spPr>
      </p:pic>
      <p:sp>
        <p:nvSpPr>
          <p:cNvPr id="19" name="TextBox 18">
            <a:extLst>
              <a:ext uri="{FF2B5EF4-FFF2-40B4-BE49-F238E27FC236}">
                <a16:creationId xmlns:a16="http://schemas.microsoft.com/office/drawing/2014/main" id="{5098F0B1-7371-D1C6-0E1F-6B1631CE914B}"/>
              </a:ext>
            </a:extLst>
          </p:cNvPr>
          <p:cNvSpPr txBox="1"/>
          <p:nvPr/>
        </p:nvSpPr>
        <p:spPr>
          <a:xfrm>
            <a:off x="10092394" y="5022515"/>
            <a:ext cx="308098" cy="369332"/>
          </a:xfrm>
          <a:prstGeom prst="rect">
            <a:avLst/>
          </a:prstGeom>
          <a:noFill/>
          <a:ln w="38100">
            <a:solidFill>
              <a:schemeClr val="tx1"/>
            </a:solidFill>
          </a:ln>
        </p:spPr>
        <p:txBody>
          <a:bodyPr wrap="none" rtlCol="0">
            <a:spAutoFit/>
          </a:bodyPr>
          <a:lstStyle/>
          <a:p>
            <a:r>
              <a:rPr lang="en-US" b="1" dirty="0"/>
              <a:t>1</a:t>
            </a:r>
          </a:p>
        </p:txBody>
      </p:sp>
      <p:cxnSp>
        <p:nvCxnSpPr>
          <p:cNvPr id="21" name="Straight Connector 20">
            <a:extLst>
              <a:ext uri="{FF2B5EF4-FFF2-40B4-BE49-F238E27FC236}">
                <a16:creationId xmlns:a16="http://schemas.microsoft.com/office/drawing/2014/main" id="{B9E27E59-643A-F886-7D74-5A20753A9135}"/>
              </a:ext>
            </a:extLst>
          </p:cNvPr>
          <p:cNvCxnSpPr>
            <a:cxnSpLocks/>
            <a:stCxn id="12" idx="5"/>
            <a:endCxn id="11" idx="1"/>
          </p:cNvCxnSpPr>
          <p:nvPr/>
        </p:nvCxnSpPr>
        <p:spPr>
          <a:xfrm>
            <a:off x="8633155" y="2574666"/>
            <a:ext cx="1967888" cy="2429440"/>
          </a:xfrm>
          <a:prstGeom prst="line">
            <a:avLst/>
          </a:prstGeom>
        </p:spPr>
        <p:style>
          <a:lnRef idx="2">
            <a:schemeClr val="dk1"/>
          </a:lnRef>
          <a:fillRef idx="0">
            <a:schemeClr val="dk1"/>
          </a:fillRef>
          <a:effectRef idx="1">
            <a:schemeClr val="dk1"/>
          </a:effectRef>
          <a:fontRef idx="minor">
            <a:schemeClr val="tx1"/>
          </a:fontRef>
        </p:style>
      </p:cxnSp>
      <p:sp>
        <p:nvSpPr>
          <p:cNvPr id="25" name="Oval 24">
            <a:extLst>
              <a:ext uri="{FF2B5EF4-FFF2-40B4-BE49-F238E27FC236}">
                <a16:creationId xmlns:a16="http://schemas.microsoft.com/office/drawing/2014/main" id="{2292F027-9442-39E2-8F2E-A906E5FB11A7}"/>
              </a:ext>
            </a:extLst>
          </p:cNvPr>
          <p:cNvSpPr/>
          <p:nvPr/>
        </p:nvSpPr>
        <p:spPr>
          <a:xfrm>
            <a:off x="10509935"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pic>
        <p:nvPicPr>
          <p:cNvPr id="26" name="Picture 25" descr="A can of soda with water drops&#10;&#10;Description automatically generated">
            <a:extLst>
              <a:ext uri="{FF2B5EF4-FFF2-40B4-BE49-F238E27FC236}">
                <a16:creationId xmlns:a16="http://schemas.microsoft.com/office/drawing/2014/main" id="{B13A6F20-1152-A3A1-D500-7F4841C6A57D}"/>
              </a:ext>
            </a:extLst>
          </p:cNvPr>
          <p:cNvPicPr>
            <a:picLocks noChangeAspect="1"/>
          </p:cNvPicPr>
          <p:nvPr/>
        </p:nvPicPr>
        <p:blipFill>
          <a:blip r:embed="rId7"/>
          <a:stretch>
            <a:fillRect/>
          </a:stretch>
        </p:blipFill>
        <p:spPr>
          <a:xfrm>
            <a:off x="10704277" y="6016968"/>
            <a:ext cx="233441" cy="432000"/>
          </a:xfrm>
          <a:prstGeom prst="rect">
            <a:avLst/>
          </a:prstGeom>
        </p:spPr>
      </p:pic>
      <p:sp>
        <p:nvSpPr>
          <p:cNvPr id="27" name="TextBox 26">
            <a:extLst>
              <a:ext uri="{FF2B5EF4-FFF2-40B4-BE49-F238E27FC236}">
                <a16:creationId xmlns:a16="http://schemas.microsoft.com/office/drawing/2014/main" id="{723ED52E-63ED-C4C9-E2A4-FA016B8831BA}"/>
              </a:ext>
            </a:extLst>
          </p:cNvPr>
          <p:cNvSpPr txBox="1"/>
          <p:nvPr/>
        </p:nvSpPr>
        <p:spPr>
          <a:xfrm>
            <a:off x="10104666" y="6040761"/>
            <a:ext cx="308098" cy="369332"/>
          </a:xfrm>
          <a:prstGeom prst="rect">
            <a:avLst/>
          </a:prstGeom>
          <a:noFill/>
          <a:ln w="38100">
            <a:solidFill>
              <a:schemeClr val="tx1"/>
            </a:solidFill>
          </a:ln>
        </p:spPr>
        <p:txBody>
          <a:bodyPr wrap="none" rtlCol="0">
            <a:spAutoFit/>
          </a:bodyPr>
          <a:lstStyle/>
          <a:p>
            <a:r>
              <a:rPr lang="en-US" b="1" dirty="0"/>
              <a:t>1</a:t>
            </a:r>
          </a:p>
        </p:txBody>
      </p:sp>
      <p:cxnSp>
        <p:nvCxnSpPr>
          <p:cNvPr id="29" name="Straight Connector 28">
            <a:extLst>
              <a:ext uri="{FF2B5EF4-FFF2-40B4-BE49-F238E27FC236}">
                <a16:creationId xmlns:a16="http://schemas.microsoft.com/office/drawing/2014/main" id="{026D9F8D-F094-5C4E-85A2-F52587CAA47F}"/>
              </a:ext>
            </a:extLst>
          </p:cNvPr>
          <p:cNvCxnSpPr>
            <a:cxnSpLocks/>
            <a:stCxn id="11" idx="4"/>
            <a:endCxn id="25" idx="0"/>
          </p:cNvCxnSpPr>
          <p:nvPr/>
        </p:nvCxnSpPr>
        <p:spPr>
          <a:xfrm>
            <a:off x="10820998" y="5538688"/>
            <a:ext cx="0" cy="373588"/>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501340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mph" presetSubtype="0" fill="hold" grpId="0" nodeType="clickEffect">
                                  <p:stCondLst>
                                    <p:cond delay="0"/>
                                  </p:stCondLst>
                                  <p:childTnLst>
                                    <p:animClr clrSpc="hsl" dir="cw">
                                      <p:cBhvr override="childStyle">
                                        <p:cTn id="6" dur="500" fill="hold"/>
                                        <p:tgtEl>
                                          <p:spTgt spid="57"/>
                                        </p:tgtEl>
                                        <p:attrNameLst>
                                          <p:attrName>style.color</p:attrName>
                                        </p:attrNameLst>
                                      </p:cBhvr>
                                      <p:by>
                                        <p:hsl h="7200000" s="0" l="0"/>
                                      </p:by>
                                    </p:animClr>
                                    <p:animClr clrSpc="hsl" dir="cw">
                                      <p:cBhvr>
                                        <p:cTn id="7" dur="500" fill="hold"/>
                                        <p:tgtEl>
                                          <p:spTgt spid="57"/>
                                        </p:tgtEl>
                                        <p:attrNameLst>
                                          <p:attrName>fillcolor</p:attrName>
                                        </p:attrNameLst>
                                      </p:cBhvr>
                                      <p:by>
                                        <p:hsl h="7200000" s="0" l="0"/>
                                      </p:by>
                                    </p:animClr>
                                    <p:animClr clrSpc="hsl" dir="cw">
                                      <p:cBhvr>
                                        <p:cTn id="8" dur="500" fill="hold"/>
                                        <p:tgtEl>
                                          <p:spTgt spid="57"/>
                                        </p:tgtEl>
                                        <p:attrNameLst>
                                          <p:attrName>stroke.color</p:attrName>
                                        </p:attrNameLst>
                                      </p:cBhvr>
                                      <p:by>
                                        <p:hsl h="7200000" s="0" l="0"/>
                                      </p:by>
                                    </p:animClr>
                                    <p:set>
                                      <p:cBhvr>
                                        <p:cTn id="9" dur="500" fill="hold"/>
                                        <p:tgtEl>
                                          <p:spTgt spid="57"/>
                                        </p:tgtEl>
                                        <p:attrNameLst>
                                          <p:attrName>fill.type</p:attrName>
                                        </p:attrNameLst>
                                      </p:cBhvr>
                                      <p:to>
                                        <p:strVal val="solid"/>
                                      </p:to>
                                    </p:set>
                                  </p:childTnLst>
                                </p:cTn>
                              </p:par>
                              <p:par>
                                <p:cTn id="10" presetID="21" presetClass="emph" presetSubtype="0" fill="hold" grpId="0" nodeType="withEffect">
                                  <p:stCondLst>
                                    <p:cond delay="0"/>
                                  </p:stCondLst>
                                  <p:childTnLst>
                                    <p:animClr clrSpc="hsl" dir="cw">
                                      <p:cBhvr override="childStyle">
                                        <p:cTn id="11" dur="500" fill="hold"/>
                                        <p:tgtEl>
                                          <p:spTgt spid="58"/>
                                        </p:tgtEl>
                                        <p:attrNameLst>
                                          <p:attrName>style.color</p:attrName>
                                        </p:attrNameLst>
                                      </p:cBhvr>
                                      <p:by>
                                        <p:hsl h="7200000" s="0" l="0"/>
                                      </p:by>
                                    </p:animClr>
                                    <p:animClr clrSpc="hsl" dir="cw">
                                      <p:cBhvr>
                                        <p:cTn id="12" dur="500" fill="hold"/>
                                        <p:tgtEl>
                                          <p:spTgt spid="58"/>
                                        </p:tgtEl>
                                        <p:attrNameLst>
                                          <p:attrName>fillcolor</p:attrName>
                                        </p:attrNameLst>
                                      </p:cBhvr>
                                      <p:by>
                                        <p:hsl h="7200000" s="0" l="0"/>
                                      </p:by>
                                    </p:animClr>
                                    <p:animClr clrSpc="hsl" dir="cw">
                                      <p:cBhvr>
                                        <p:cTn id="13" dur="500" fill="hold"/>
                                        <p:tgtEl>
                                          <p:spTgt spid="58"/>
                                        </p:tgtEl>
                                        <p:attrNameLst>
                                          <p:attrName>stroke.color</p:attrName>
                                        </p:attrNameLst>
                                      </p:cBhvr>
                                      <p:by>
                                        <p:hsl h="7200000" s="0" l="0"/>
                                      </p:by>
                                    </p:animClr>
                                    <p:set>
                                      <p:cBhvr>
                                        <p:cTn id="14" dur="500" fill="hold"/>
                                        <p:tgtEl>
                                          <p:spTgt spid="58"/>
                                        </p:tgtEl>
                                        <p:attrNameLst>
                                          <p:attrName>fill.type</p:attrName>
                                        </p:attrNameLst>
                                      </p:cBhvr>
                                      <p:to>
                                        <p:strVal val="solid"/>
                                      </p:to>
                                    </p:set>
                                  </p:childTnLst>
                                </p:cTn>
                              </p:par>
                              <p:par>
                                <p:cTn id="15" presetID="21" presetClass="emph" presetSubtype="0" fill="hold" grpId="0" nodeType="withEffect">
                                  <p:stCondLst>
                                    <p:cond delay="0"/>
                                  </p:stCondLst>
                                  <p:childTnLst>
                                    <p:animClr clrSpc="hsl" dir="cw">
                                      <p:cBhvr override="childStyle">
                                        <p:cTn id="16" dur="500" fill="hold"/>
                                        <p:tgtEl>
                                          <p:spTgt spid="16"/>
                                        </p:tgtEl>
                                        <p:attrNameLst>
                                          <p:attrName>style.color</p:attrName>
                                        </p:attrNameLst>
                                      </p:cBhvr>
                                      <p:by>
                                        <p:hsl h="7200000" s="0" l="0"/>
                                      </p:by>
                                    </p:animClr>
                                    <p:animClr clrSpc="hsl" dir="cw">
                                      <p:cBhvr>
                                        <p:cTn id="17" dur="500" fill="hold"/>
                                        <p:tgtEl>
                                          <p:spTgt spid="16"/>
                                        </p:tgtEl>
                                        <p:attrNameLst>
                                          <p:attrName>fillcolor</p:attrName>
                                        </p:attrNameLst>
                                      </p:cBhvr>
                                      <p:by>
                                        <p:hsl h="7200000" s="0" l="0"/>
                                      </p:by>
                                    </p:animClr>
                                    <p:animClr clrSpc="hsl" dir="cw">
                                      <p:cBhvr>
                                        <p:cTn id="18" dur="500" fill="hold"/>
                                        <p:tgtEl>
                                          <p:spTgt spid="16"/>
                                        </p:tgtEl>
                                        <p:attrNameLst>
                                          <p:attrName>stroke.color</p:attrName>
                                        </p:attrNameLst>
                                      </p:cBhvr>
                                      <p:by>
                                        <p:hsl h="7200000" s="0" l="0"/>
                                      </p:by>
                                    </p:animClr>
                                    <p:set>
                                      <p:cBhvr>
                                        <p:cTn id="19" dur="500" fill="hold"/>
                                        <p:tgtEl>
                                          <p:spTgt spid="16"/>
                                        </p:tgtEl>
                                        <p:attrNameLst>
                                          <p:attrName>fill.type</p:attrName>
                                        </p:attrNameLst>
                                      </p:cBhvr>
                                      <p:to>
                                        <p:strVal val="solid"/>
                                      </p:to>
                                    </p:set>
                                  </p:childTnLst>
                                </p:cTn>
                              </p:par>
                              <p:par>
                                <p:cTn id="20" presetID="21" presetClass="emph" presetSubtype="0" fill="hold" grpId="0" nodeType="withEffect">
                                  <p:stCondLst>
                                    <p:cond delay="0"/>
                                  </p:stCondLst>
                                  <p:childTnLst>
                                    <p:animClr clrSpc="hsl" dir="cw">
                                      <p:cBhvr override="childStyle">
                                        <p:cTn id="21" dur="500" fill="hold"/>
                                        <p:tgtEl>
                                          <p:spTgt spid="3"/>
                                        </p:tgtEl>
                                        <p:attrNameLst>
                                          <p:attrName>style.color</p:attrName>
                                        </p:attrNameLst>
                                      </p:cBhvr>
                                      <p:by>
                                        <p:hsl h="7200000" s="0" l="0"/>
                                      </p:by>
                                    </p:animClr>
                                    <p:animClr clrSpc="hsl" dir="cw">
                                      <p:cBhvr>
                                        <p:cTn id="22" dur="500" fill="hold"/>
                                        <p:tgtEl>
                                          <p:spTgt spid="3"/>
                                        </p:tgtEl>
                                        <p:attrNameLst>
                                          <p:attrName>fillcolor</p:attrName>
                                        </p:attrNameLst>
                                      </p:cBhvr>
                                      <p:by>
                                        <p:hsl h="7200000" s="0" l="0"/>
                                      </p:by>
                                    </p:animClr>
                                    <p:animClr clrSpc="hsl" dir="cw">
                                      <p:cBhvr>
                                        <p:cTn id="23" dur="500" fill="hold"/>
                                        <p:tgtEl>
                                          <p:spTgt spid="3"/>
                                        </p:tgtEl>
                                        <p:attrNameLst>
                                          <p:attrName>stroke.color</p:attrName>
                                        </p:attrNameLst>
                                      </p:cBhvr>
                                      <p:by>
                                        <p:hsl h="7200000" s="0" l="0"/>
                                      </p:by>
                                    </p:animClr>
                                    <p:set>
                                      <p:cBhvr>
                                        <p:cTn id="24" dur="500" fill="hold"/>
                                        <p:tgtEl>
                                          <p:spTgt spid="3"/>
                                        </p:tgtEl>
                                        <p:attrNameLst>
                                          <p:attrName>fill.type</p:attrName>
                                        </p:attrNameLst>
                                      </p:cBhvr>
                                      <p:to>
                                        <p:strVal val="solid"/>
                                      </p:to>
                                    </p:set>
                                  </p:childTnLst>
                                </p:cTn>
                              </p:par>
                              <p:par>
                                <p:cTn id="25" presetID="21" presetClass="emph" presetSubtype="0" fill="hold" grpId="0" nodeType="withEffect">
                                  <p:stCondLst>
                                    <p:cond delay="0"/>
                                  </p:stCondLst>
                                  <p:childTnLst>
                                    <p:animClr clrSpc="hsl" dir="cw">
                                      <p:cBhvr override="childStyle">
                                        <p:cTn id="26" dur="500" fill="hold"/>
                                        <p:tgtEl>
                                          <p:spTgt spid="11"/>
                                        </p:tgtEl>
                                        <p:attrNameLst>
                                          <p:attrName>style.color</p:attrName>
                                        </p:attrNameLst>
                                      </p:cBhvr>
                                      <p:by>
                                        <p:hsl h="7200000" s="0" l="0"/>
                                      </p:by>
                                    </p:animClr>
                                    <p:animClr clrSpc="hsl" dir="cw">
                                      <p:cBhvr>
                                        <p:cTn id="27" dur="500" fill="hold"/>
                                        <p:tgtEl>
                                          <p:spTgt spid="11"/>
                                        </p:tgtEl>
                                        <p:attrNameLst>
                                          <p:attrName>fillcolor</p:attrName>
                                        </p:attrNameLst>
                                      </p:cBhvr>
                                      <p:by>
                                        <p:hsl h="7200000" s="0" l="0"/>
                                      </p:by>
                                    </p:animClr>
                                    <p:animClr clrSpc="hsl" dir="cw">
                                      <p:cBhvr>
                                        <p:cTn id="28" dur="500" fill="hold"/>
                                        <p:tgtEl>
                                          <p:spTgt spid="11"/>
                                        </p:tgtEl>
                                        <p:attrNameLst>
                                          <p:attrName>stroke.color</p:attrName>
                                        </p:attrNameLst>
                                      </p:cBhvr>
                                      <p:by>
                                        <p:hsl h="7200000" s="0" l="0"/>
                                      </p:by>
                                    </p:animClr>
                                    <p:set>
                                      <p:cBhvr>
                                        <p:cTn id="29" dur="500" fill="hold"/>
                                        <p:tgtEl>
                                          <p:spTgt spid="11"/>
                                        </p:tgtEl>
                                        <p:attrNameLst>
                                          <p:attrName>fill.type</p:attrName>
                                        </p:attrNameLst>
                                      </p:cBhvr>
                                      <p:to>
                                        <p:strVal val="solid"/>
                                      </p:to>
                                    </p:set>
                                  </p:childTnLst>
                                </p:cTn>
                              </p:par>
                              <p:par>
                                <p:cTn id="30" presetID="21" presetClass="emph" presetSubtype="0" fill="hold" grpId="0" nodeType="withEffect">
                                  <p:stCondLst>
                                    <p:cond delay="0"/>
                                  </p:stCondLst>
                                  <p:childTnLst>
                                    <p:animClr clrSpc="hsl" dir="cw">
                                      <p:cBhvr override="childStyle">
                                        <p:cTn id="31" dur="500" fill="hold"/>
                                        <p:tgtEl>
                                          <p:spTgt spid="25"/>
                                        </p:tgtEl>
                                        <p:attrNameLst>
                                          <p:attrName>style.color</p:attrName>
                                        </p:attrNameLst>
                                      </p:cBhvr>
                                      <p:by>
                                        <p:hsl h="7200000" s="0" l="0"/>
                                      </p:by>
                                    </p:animClr>
                                    <p:animClr clrSpc="hsl" dir="cw">
                                      <p:cBhvr>
                                        <p:cTn id="32" dur="500" fill="hold"/>
                                        <p:tgtEl>
                                          <p:spTgt spid="25"/>
                                        </p:tgtEl>
                                        <p:attrNameLst>
                                          <p:attrName>fillcolor</p:attrName>
                                        </p:attrNameLst>
                                      </p:cBhvr>
                                      <p:by>
                                        <p:hsl h="7200000" s="0" l="0"/>
                                      </p:by>
                                    </p:animClr>
                                    <p:animClr clrSpc="hsl" dir="cw">
                                      <p:cBhvr>
                                        <p:cTn id="33" dur="500" fill="hold"/>
                                        <p:tgtEl>
                                          <p:spTgt spid="25"/>
                                        </p:tgtEl>
                                        <p:attrNameLst>
                                          <p:attrName>stroke.color</p:attrName>
                                        </p:attrNameLst>
                                      </p:cBhvr>
                                      <p:by>
                                        <p:hsl h="7200000" s="0" l="0"/>
                                      </p:by>
                                    </p:animClr>
                                    <p:set>
                                      <p:cBhvr>
                                        <p:cTn id="34" dur="500" fill="hold"/>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57" grpId="0" animBg="1"/>
      <p:bldP spid="58" grpId="0" animBg="1"/>
      <p:bldP spid="3" grpId="0" animBg="1"/>
      <p:bldP spid="11" grpId="0" animBg="1"/>
      <p:bldP spid="25" grpId="0" animBg="1"/>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8E7C68E-3CFB-7027-20B4-602B5B665CFE}"/>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4AC55AFA-B5CA-84D7-92D1-BD4809DE92E5}"/>
              </a:ext>
            </a:extLst>
          </p:cNvPr>
          <p:cNvSpPr txBox="1">
            <a:spLocks/>
          </p:cNvSpPr>
          <p:nvPr/>
        </p:nvSpPr>
        <p:spPr>
          <a:xfrm>
            <a:off x="401484" y="531929"/>
            <a:ext cx="11790516" cy="645828"/>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PH" sz="3000" dirty="0"/>
              <a:t>Next, for each item, the Conditional Pattern Base is computed which is the path labels of all the paths which lead to any node of the given item in the frequent pattern tree</a:t>
            </a:r>
          </a:p>
        </p:txBody>
      </p:sp>
      <p:sp>
        <p:nvSpPr>
          <p:cNvPr id="6" name="Title 1">
            <a:extLst>
              <a:ext uri="{FF2B5EF4-FFF2-40B4-BE49-F238E27FC236}">
                <a16:creationId xmlns:a16="http://schemas.microsoft.com/office/drawing/2014/main" id="{45966F8C-BF07-71B9-DDD8-1478A225F070}"/>
              </a:ext>
            </a:extLst>
          </p:cNvPr>
          <p:cNvSpPr txBox="1">
            <a:spLocks/>
          </p:cNvSpPr>
          <p:nvPr/>
        </p:nvSpPr>
        <p:spPr>
          <a:xfrm>
            <a:off x="1524000" y="1516449"/>
            <a:ext cx="9144000" cy="429058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3000" b="1" dirty="0"/>
          </a:p>
          <a:p>
            <a:pPr algn="l"/>
            <a:endParaRPr lang="en-US" sz="3000" b="1" i="0" dirty="0">
              <a:effectLst/>
            </a:endParaRPr>
          </a:p>
          <a:p>
            <a:pPr algn="l"/>
            <a:endParaRPr lang="en-US" sz="3000"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0" i="0" dirty="0">
              <a:effectLst/>
            </a:endParaRPr>
          </a:p>
        </p:txBody>
      </p:sp>
      <p:sp>
        <p:nvSpPr>
          <p:cNvPr id="10" name="Oval 9">
            <a:extLst>
              <a:ext uri="{FF2B5EF4-FFF2-40B4-BE49-F238E27FC236}">
                <a16:creationId xmlns:a16="http://schemas.microsoft.com/office/drawing/2014/main" id="{EF5857A4-E872-1DD6-05EE-EB5C716C7090}"/>
              </a:ext>
            </a:extLst>
          </p:cNvPr>
          <p:cNvSpPr/>
          <p:nvPr/>
        </p:nvSpPr>
        <p:spPr>
          <a:xfrm>
            <a:off x="8880142" y="1203298"/>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2" name="Oval 11">
            <a:extLst>
              <a:ext uri="{FF2B5EF4-FFF2-40B4-BE49-F238E27FC236}">
                <a16:creationId xmlns:a16="http://schemas.microsoft.com/office/drawing/2014/main" id="{1857E820-EB73-CFDE-4C8B-AC0BFCA58816}"/>
              </a:ext>
            </a:extLst>
          </p:cNvPr>
          <p:cNvSpPr/>
          <p:nvPr/>
        </p:nvSpPr>
        <p:spPr>
          <a:xfrm>
            <a:off x="8102137" y="2040084"/>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5" name="Oval 14">
            <a:extLst>
              <a:ext uri="{FF2B5EF4-FFF2-40B4-BE49-F238E27FC236}">
                <a16:creationId xmlns:a16="http://schemas.microsoft.com/office/drawing/2014/main" id="{0E437657-07A1-5D6D-90F3-B55F0F1ADA70}"/>
              </a:ext>
            </a:extLst>
          </p:cNvPr>
          <p:cNvSpPr/>
          <p:nvPr/>
        </p:nvSpPr>
        <p:spPr>
          <a:xfrm>
            <a:off x="8102137" y="29685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6" name="Oval 15">
            <a:extLst>
              <a:ext uri="{FF2B5EF4-FFF2-40B4-BE49-F238E27FC236}">
                <a16:creationId xmlns:a16="http://schemas.microsoft.com/office/drawing/2014/main" id="{D9A94CEF-4759-5765-79F8-EDD62E05BDF1}"/>
              </a:ext>
            </a:extLst>
          </p:cNvPr>
          <p:cNvSpPr/>
          <p:nvPr/>
        </p:nvSpPr>
        <p:spPr>
          <a:xfrm>
            <a:off x="8102137"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17" name="Straight Connector 16">
            <a:extLst>
              <a:ext uri="{FF2B5EF4-FFF2-40B4-BE49-F238E27FC236}">
                <a16:creationId xmlns:a16="http://schemas.microsoft.com/office/drawing/2014/main" id="{B65B51A8-0D1E-BE66-2BFB-CF487796A8BA}"/>
              </a:ext>
            </a:extLst>
          </p:cNvPr>
          <p:cNvCxnSpPr>
            <a:stCxn id="10" idx="3"/>
            <a:endCxn id="12" idx="7"/>
          </p:cNvCxnSpPr>
          <p:nvPr/>
        </p:nvCxnSpPr>
        <p:spPr>
          <a:xfrm flipH="1">
            <a:off x="8633155" y="1737880"/>
            <a:ext cx="338095" cy="393924"/>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DF3F2367-57B5-1C85-EB07-9F16ED3C46C6}"/>
              </a:ext>
            </a:extLst>
          </p:cNvPr>
          <p:cNvCxnSpPr>
            <a:cxnSpLocks/>
            <a:stCxn id="12" idx="4"/>
            <a:endCxn id="15" idx="0"/>
          </p:cNvCxnSpPr>
          <p:nvPr/>
        </p:nvCxnSpPr>
        <p:spPr>
          <a:xfrm>
            <a:off x="8413200" y="2666386"/>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72DB4D3A-A7EE-5237-D05E-0A3A57CB1E3D}"/>
              </a:ext>
            </a:extLst>
          </p:cNvPr>
          <p:cNvCxnSpPr>
            <a:cxnSpLocks/>
            <a:stCxn id="58" idx="4"/>
            <a:endCxn id="16" idx="0"/>
          </p:cNvCxnSpPr>
          <p:nvPr/>
        </p:nvCxnSpPr>
        <p:spPr>
          <a:xfrm>
            <a:off x="8413200" y="5488392"/>
            <a:ext cx="0" cy="423884"/>
          </a:xfrm>
          <a:prstGeom prst="line">
            <a:avLst/>
          </a:prstGeom>
        </p:spPr>
        <p:style>
          <a:lnRef idx="2">
            <a:schemeClr val="dk1"/>
          </a:lnRef>
          <a:fillRef idx="0">
            <a:schemeClr val="dk1"/>
          </a:fillRef>
          <a:effectRef idx="1">
            <a:schemeClr val="dk1"/>
          </a:effectRef>
          <a:fontRef idx="minor">
            <a:schemeClr val="tx1"/>
          </a:fontRef>
        </p:style>
      </p:cxnSp>
      <p:sp>
        <p:nvSpPr>
          <p:cNvPr id="57" name="Oval 56">
            <a:extLst>
              <a:ext uri="{FF2B5EF4-FFF2-40B4-BE49-F238E27FC236}">
                <a16:creationId xmlns:a16="http://schemas.microsoft.com/office/drawing/2014/main" id="{CA8177F9-972F-97E6-D1B2-079BAF7664AF}"/>
              </a:ext>
            </a:extLst>
          </p:cNvPr>
          <p:cNvSpPr/>
          <p:nvPr/>
        </p:nvSpPr>
        <p:spPr>
          <a:xfrm>
            <a:off x="8102137" y="389709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58" name="Oval 57">
            <a:extLst>
              <a:ext uri="{FF2B5EF4-FFF2-40B4-BE49-F238E27FC236}">
                <a16:creationId xmlns:a16="http://schemas.microsoft.com/office/drawing/2014/main" id="{1E7422DE-7440-882F-3348-40E89D8832C1}"/>
              </a:ext>
            </a:extLst>
          </p:cNvPr>
          <p:cNvSpPr/>
          <p:nvPr/>
        </p:nvSpPr>
        <p:spPr>
          <a:xfrm>
            <a:off x="8102137" y="48620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59" name="Straight Connector 58">
            <a:extLst>
              <a:ext uri="{FF2B5EF4-FFF2-40B4-BE49-F238E27FC236}">
                <a16:creationId xmlns:a16="http://schemas.microsoft.com/office/drawing/2014/main" id="{B2357DE1-422B-7043-D304-18D5B4C63919}"/>
              </a:ext>
            </a:extLst>
          </p:cNvPr>
          <p:cNvCxnSpPr>
            <a:cxnSpLocks/>
            <a:stCxn id="15" idx="4"/>
            <a:endCxn id="57" idx="0"/>
          </p:cNvCxnSpPr>
          <p:nvPr/>
        </p:nvCxnSpPr>
        <p:spPr>
          <a:xfrm>
            <a:off x="8413200" y="3594892"/>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60" name="Straight Connector 59">
            <a:extLst>
              <a:ext uri="{FF2B5EF4-FFF2-40B4-BE49-F238E27FC236}">
                <a16:creationId xmlns:a16="http://schemas.microsoft.com/office/drawing/2014/main" id="{8C513653-0919-5925-2D5D-3967199EDD2D}"/>
              </a:ext>
            </a:extLst>
          </p:cNvPr>
          <p:cNvCxnSpPr>
            <a:cxnSpLocks/>
            <a:stCxn id="57" idx="4"/>
            <a:endCxn id="58" idx="0"/>
          </p:cNvCxnSpPr>
          <p:nvPr/>
        </p:nvCxnSpPr>
        <p:spPr>
          <a:xfrm>
            <a:off x="8413200" y="4523398"/>
            <a:ext cx="0" cy="338692"/>
          </a:xfrm>
          <a:prstGeom prst="line">
            <a:avLst/>
          </a:prstGeom>
        </p:spPr>
        <p:style>
          <a:lnRef idx="2">
            <a:schemeClr val="dk1"/>
          </a:lnRef>
          <a:fillRef idx="0">
            <a:schemeClr val="dk1"/>
          </a:fillRef>
          <a:effectRef idx="1">
            <a:schemeClr val="dk1"/>
          </a:effectRef>
          <a:fontRef idx="minor">
            <a:schemeClr val="tx1"/>
          </a:fontRef>
        </p:style>
      </p:cxnSp>
      <p:pic>
        <p:nvPicPr>
          <p:cNvPr id="97" name="Picture 96" descr="A piece of butter on a plate&#10;&#10;Description automatically generated">
            <a:extLst>
              <a:ext uri="{FF2B5EF4-FFF2-40B4-BE49-F238E27FC236}">
                <a16:creationId xmlns:a16="http://schemas.microsoft.com/office/drawing/2014/main" id="{E6F6632C-135E-FD81-7463-E01FF54597BF}"/>
              </a:ext>
            </a:extLst>
          </p:cNvPr>
          <p:cNvPicPr>
            <a:picLocks noChangeAspect="1"/>
          </p:cNvPicPr>
          <p:nvPr/>
        </p:nvPicPr>
        <p:blipFill>
          <a:blip r:embed="rId2"/>
          <a:stretch>
            <a:fillRect/>
          </a:stretch>
        </p:blipFill>
        <p:spPr>
          <a:xfrm>
            <a:off x="8142252" y="2087977"/>
            <a:ext cx="540000" cy="540000"/>
          </a:xfrm>
          <a:prstGeom prst="rect">
            <a:avLst/>
          </a:prstGeom>
        </p:spPr>
      </p:pic>
      <p:pic>
        <p:nvPicPr>
          <p:cNvPr id="98" name="Picture 97" descr="A loaf of bread with a slice cut in half&#10;&#10;Description automatically generated">
            <a:extLst>
              <a:ext uri="{FF2B5EF4-FFF2-40B4-BE49-F238E27FC236}">
                <a16:creationId xmlns:a16="http://schemas.microsoft.com/office/drawing/2014/main" id="{50963ED6-C85B-71CE-6AE8-6023968EDA6F}"/>
              </a:ext>
            </a:extLst>
          </p:cNvPr>
          <p:cNvPicPr>
            <a:picLocks noChangeAspect="1"/>
          </p:cNvPicPr>
          <p:nvPr/>
        </p:nvPicPr>
        <p:blipFill>
          <a:blip r:embed="rId3"/>
          <a:stretch>
            <a:fillRect/>
          </a:stretch>
        </p:blipFill>
        <p:spPr>
          <a:xfrm>
            <a:off x="8143200" y="3112688"/>
            <a:ext cx="564300" cy="360000"/>
          </a:xfrm>
          <a:prstGeom prst="rect">
            <a:avLst/>
          </a:prstGeom>
        </p:spPr>
      </p:pic>
      <p:pic>
        <p:nvPicPr>
          <p:cNvPr id="99" name="Picture 98" descr="A jar of strawberry jam&#10;&#10;Description automatically generated">
            <a:extLst>
              <a:ext uri="{FF2B5EF4-FFF2-40B4-BE49-F238E27FC236}">
                <a16:creationId xmlns:a16="http://schemas.microsoft.com/office/drawing/2014/main" id="{F395A0A6-41ED-4817-8F0F-6D12651CBA55}"/>
              </a:ext>
            </a:extLst>
          </p:cNvPr>
          <p:cNvPicPr>
            <a:picLocks noChangeAspect="1"/>
          </p:cNvPicPr>
          <p:nvPr/>
        </p:nvPicPr>
        <p:blipFill>
          <a:blip r:embed="rId4"/>
          <a:stretch>
            <a:fillRect/>
          </a:stretch>
        </p:blipFill>
        <p:spPr>
          <a:xfrm>
            <a:off x="8286492" y="4041194"/>
            <a:ext cx="277715" cy="360000"/>
          </a:xfrm>
          <a:prstGeom prst="rect">
            <a:avLst/>
          </a:prstGeom>
        </p:spPr>
      </p:pic>
      <p:pic>
        <p:nvPicPr>
          <p:cNvPr id="100" name="Picture 99" descr="A cartoon of a hard boiled egg&#10;&#10;Description automatically generated">
            <a:extLst>
              <a:ext uri="{FF2B5EF4-FFF2-40B4-BE49-F238E27FC236}">
                <a16:creationId xmlns:a16="http://schemas.microsoft.com/office/drawing/2014/main" id="{B4B7E895-444D-A41E-5375-68FF70B7EB8E}"/>
              </a:ext>
            </a:extLst>
          </p:cNvPr>
          <p:cNvPicPr>
            <a:picLocks noChangeAspect="1"/>
          </p:cNvPicPr>
          <p:nvPr/>
        </p:nvPicPr>
        <p:blipFill>
          <a:blip r:embed="rId5"/>
          <a:stretch>
            <a:fillRect/>
          </a:stretch>
        </p:blipFill>
        <p:spPr>
          <a:xfrm>
            <a:off x="8191349" y="4915700"/>
            <a:ext cx="468000" cy="468000"/>
          </a:xfrm>
          <a:prstGeom prst="rect">
            <a:avLst/>
          </a:prstGeom>
        </p:spPr>
      </p:pic>
      <p:pic>
        <p:nvPicPr>
          <p:cNvPr id="101" name="Picture 100" descr="A can of soda with water drops&#10;&#10;Description automatically generated">
            <a:extLst>
              <a:ext uri="{FF2B5EF4-FFF2-40B4-BE49-F238E27FC236}">
                <a16:creationId xmlns:a16="http://schemas.microsoft.com/office/drawing/2014/main" id="{F4CE1E7F-FA78-A3AE-8694-DEE8561EBEB5}"/>
              </a:ext>
            </a:extLst>
          </p:cNvPr>
          <p:cNvPicPr>
            <a:picLocks noChangeAspect="1"/>
          </p:cNvPicPr>
          <p:nvPr/>
        </p:nvPicPr>
        <p:blipFill>
          <a:blip r:embed="rId6"/>
          <a:stretch>
            <a:fillRect/>
          </a:stretch>
        </p:blipFill>
        <p:spPr>
          <a:xfrm>
            <a:off x="8296479" y="6016968"/>
            <a:ext cx="233441" cy="432000"/>
          </a:xfrm>
          <a:prstGeom prst="rect">
            <a:avLst/>
          </a:prstGeom>
        </p:spPr>
      </p:pic>
      <p:sp>
        <p:nvSpPr>
          <p:cNvPr id="102" name="TextBox 101">
            <a:extLst>
              <a:ext uri="{FF2B5EF4-FFF2-40B4-BE49-F238E27FC236}">
                <a16:creationId xmlns:a16="http://schemas.microsoft.com/office/drawing/2014/main" id="{EB90A1E1-5F83-1C90-2267-723F38CF427B}"/>
              </a:ext>
            </a:extLst>
          </p:cNvPr>
          <p:cNvSpPr txBox="1"/>
          <p:nvPr/>
        </p:nvSpPr>
        <p:spPr>
          <a:xfrm>
            <a:off x="7660522" y="2162964"/>
            <a:ext cx="308098" cy="369332"/>
          </a:xfrm>
          <a:prstGeom prst="rect">
            <a:avLst/>
          </a:prstGeom>
          <a:noFill/>
          <a:ln w="38100">
            <a:solidFill>
              <a:schemeClr val="tx1"/>
            </a:solidFill>
          </a:ln>
        </p:spPr>
        <p:txBody>
          <a:bodyPr wrap="none" rtlCol="0">
            <a:spAutoFit/>
          </a:bodyPr>
          <a:lstStyle/>
          <a:p>
            <a:r>
              <a:rPr lang="en-US" b="1" dirty="0"/>
              <a:t>5</a:t>
            </a:r>
          </a:p>
        </p:txBody>
      </p:sp>
      <p:sp>
        <p:nvSpPr>
          <p:cNvPr id="103" name="TextBox 102">
            <a:extLst>
              <a:ext uri="{FF2B5EF4-FFF2-40B4-BE49-F238E27FC236}">
                <a16:creationId xmlns:a16="http://schemas.microsoft.com/office/drawing/2014/main" id="{1D813B88-0DF6-1B7E-1B3F-2D082A3958B3}"/>
              </a:ext>
            </a:extLst>
          </p:cNvPr>
          <p:cNvSpPr txBox="1"/>
          <p:nvPr/>
        </p:nvSpPr>
        <p:spPr>
          <a:xfrm>
            <a:off x="7660522" y="3112688"/>
            <a:ext cx="308098" cy="369332"/>
          </a:xfrm>
          <a:prstGeom prst="rect">
            <a:avLst/>
          </a:prstGeom>
          <a:noFill/>
          <a:ln w="38100">
            <a:solidFill>
              <a:schemeClr val="tx1"/>
            </a:solidFill>
          </a:ln>
        </p:spPr>
        <p:txBody>
          <a:bodyPr wrap="none" rtlCol="0">
            <a:spAutoFit/>
          </a:bodyPr>
          <a:lstStyle/>
          <a:p>
            <a:r>
              <a:rPr lang="en-US" b="1" dirty="0"/>
              <a:t>4</a:t>
            </a:r>
          </a:p>
        </p:txBody>
      </p:sp>
      <p:sp>
        <p:nvSpPr>
          <p:cNvPr id="104" name="TextBox 103">
            <a:extLst>
              <a:ext uri="{FF2B5EF4-FFF2-40B4-BE49-F238E27FC236}">
                <a16:creationId xmlns:a16="http://schemas.microsoft.com/office/drawing/2014/main" id="{3E07FEC5-D4C5-B2DD-19DE-74D40B21E759}"/>
              </a:ext>
            </a:extLst>
          </p:cNvPr>
          <p:cNvSpPr txBox="1"/>
          <p:nvPr/>
        </p:nvSpPr>
        <p:spPr>
          <a:xfrm>
            <a:off x="7660522" y="4025581"/>
            <a:ext cx="308098" cy="369332"/>
          </a:xfrm>
          <a:prstGeom prst="rect">
            <a:avLst/>
          </a:prstGeom>
          <a:noFill/>
          <a:ln w="38100">
            <a:solidFill>
              <a:schemeClr val="tx1"/>
            </a:solidFill>
          </a:ln>
        </p:spPr>
        <p:txBody>
          <a:bodyPr wrap="none" rtlCol="0">
            <a:spAutoFit/>
          </a:bodyPr>
          <a:lstStyle/>
          <a:p>
            <a:r>
              <a:rPr lang="en-US" b="1" dirty="0"/>
              <a:t>3</a:t>
            </a:r>
          </a:p>
        </p:txBody>
      </p:sp>
      <p:sp>
        <p:nvSpPr>
          <p:cNvPr id="105" name="TextBox 104">
            <a:extLst>
              <a:ext uri="{FF2B5EF4-FFF2-40B4-BE49-F238E27FC236}">
                <a16:creationId xmlns:a16="http://schemas.microsoft.com/office/drawing/2014/main" id="{F254EF6C-7991-22B1-B821-CFF20EB7DAC6}"/>
              </a:ext>
            </a:extLst>
          </p:cNvPr>
          <p:cNvSpPr txBox="1"/>
          <p:nvPr/>
        </p:nvSpPr>
        <p:spPr>
          <a:xfrm>
            <a:off x="7684596" y="4972219"/>
            <a:ext cx="308098" cy="369332"/>
          </a:xfrm>
          <a:prstGeom prst="rect">
            <a:avLst/>
          </a:prstGeom>
          <a:noFill/>
          <a:ln w="38100">
            <a:solidFill>
              <a:schemeClr val="tx1"/>
            </a:solidFill>
          </a:ln>
        </p:spPr>
        <p:txBody>
          <a:bodyPr wrap="none" rtlCol="0">
            <a:spAutoFit/>
          </a:bodyPr>
          <a:lstStyle/>
          <a:p>
            <a:r>
              <a:rPr lang="en-US" b="1" dirty="0"/>
              <a:t>2</a:t>
            </a:r>
          </a:p>
        </p:txBody>
      </p:sp>
      <p:sp>
        <p:nvSpPr>
          <p:cNvPr id="106" name="TextBox 105">
            <a:extLst>
              <a:ext uri="{FF2B5EF4-FFF2-40B4-BE49-F238E27FC236}">
                <a16:creationId xmlns:a16="http://schemas.microsoft.com/office/drawing/2014/main" id="{2E75CD55-62D8-3872-4012-55B77DDAA109}"/>
              </a:ext>
            </a:extLst>
          </p:cNvPr>
          <p:cNvSpPr txBox="1"/>
          <p:nvPr/>
        </p:nvSpPr>
        <p:spPr>
          <a:xfrm>
            <a:off x="7684596" y="6016968"/>
            <a:ext cx="308098" cy="369332"/>
          </a:xfrm>
          <a:prstGeom prst="rect">
            <a:avLst/>
          </a:prstGeom>
          <a:noFill/>
          <a:ln w="38100">
            <a:solidFill>
              <a:schemeClr val="tx1"/>
            </a:solidFill>
          </a:ln>
        </p:spPr>
        <p:txBody>
          <a:bodyPr wrap="none" rtlCol="0">
            <a:spAutoFit/>
          </a:bodyPr>
          <a:lstStyle/>
          <a:p>
            <a:r>
              <a:rPr lang="en-US" b="1" dirty="0"/>
              <a:t>1</a:t>
            </a:r>
          </a:p>
        </p:txBody>
      </p:sp>
      <p:sp>
        <p:nvSpPr>
          <p:cNvPr id="3" name="Oval 2">
            <a:extLst>
              <a:ext uri="{FF2B5EF4-FFF2-40B4-BE49-F238E27FC236}">
                <a16:creationId xmlns:a16="http://schemas.microsoft.com/office/drawing/2014/main" id="{640092E8-F102-2D5A-F8BE-734EB9326760}"/>
              </a:ext>
            </a:extLst>
          </p:cNvPr>
          <p:cNvSpPr/>
          <p:nvPr/>
        </p:nvSpPr>
        <p:spPr>
          <a:xfrm>
            <a:off x="9300230"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pic>
        <p:nvPicPr>
          <p:cNvPr id="4" name="Picture 3" descr="A can of soda with water drops&#10;&#10;Description automatically generated">
            <a:extLst>
              <a:ext uri="{FF2B5EF4-FFF2-40B4-BE49-F238E27FC236}">
                <a16:creationId xmlns:a16="http://schemas.microsoft.com/office/drawing/2014/main" id="{5293AF09-2EAD-F202-2EDE-F8313A09F8F4}"/>
              </a:ext>
            </a:extLst>
          </p:cNvPr>
          <p:cNvPicPr>
            <a:picLocks noChangeAspect="1"/>
          </p:cNvPicPr>
          <p:nvPr/>
        </p:nvPicPr>
        <p:blipFill>
          <a:blip r:embed="rId6"/>
          <a:stretch>
            <a:fillRect/>
          </a:stretch>
        </p:blipFill>
        <p:spPr>
          <a:xfrm>
            <a:off x="9494572" y="6016968"/>
            <a:ext cx="233441" cy="432000"/>
          </a:xfrm>
          <a:prstGeom prst="rect">
            <a:avLst/>
          </a:prstGeom>
        </p:spPr>
      </p:pic>
      <p:cxnSp>
        <p:nvCxnSpPr>
          <p:cNvPr id="7" name="Straight Connector 6">
            <a:extLst>
              <a:ext uri="{FF2B5EF4-FFF2-40B4-BE49-F238E27FC236}">
                <a16:creationId xmlns:a16="http://schemas.microsoft.com/office/drawing/2014/main" id="{13EF467A-D76A-8B9C-BFA1-4C5B90C85A8E}"/>
              </a:ext>
            </a:extLst>
          </p:cNvPr>
          <p:cNvCxnSpPr>
            <a:cxnSpLocks/>
            <a:stCxn id="15" idx="5"/>
            <a:endCxn id="3" idx="0"/>
          </p:cNvCxnSpPr>
          <p:nvPr/>
        </p:nvCxnSpPr>
        <p:spPr>
          <a:xfrm>
            <a:off x="8633155" y="3503172"/>
            <a:ext cx="978138" cy="2409104"/>
          </a:xfrm>
          <a:prstGeom prst="line">
            <a:avLst/>
          </a:prstGeom>
        </p:spPr>
        <p:style>
          <a:lnRef idx="2">
            <a:schemeClr val="dk1"/>
          </a:lnRef>
          <a:fillRef idx="0">
            <a:schemeClr val="dk1"/>
          </a:fillRef>
          <a:effectRef idx="1">
            <a:schemeClr val="dk1"/>
          </a:effectRef>
          <a:fontRef idx="minor">
            <a:schemeClr val="tx1"/>
          </a:fontRef>
        </p:style>
      </p:cxnSp>
      <p:sp>
        <p:nvSpPr>
          <p:cNvPr id="13" name="TextBox 12">
            <a:extLst>
              <a:ext uri="{FF2B5EF4-FFF2-40B4-BE49-F238E27FC236}">
                <a16:creationId xmlns:a16="http://schemas.microsoft.com/office/drawing/2014/main" id="{DD03200E-8321-3CC1-3F8C-D764FA5BEFB6}"/>
              </a:ext>
            </a:extLst>
          </p:cNvPr>
          <p:cNvSpPr txBox="1"/>
          <p:nvPr/>
        </p:nvSpPr>
        <p:spPr>
          <a:xfrm>
            <a:off x="8894961" y="6040761"/>
            <a:ext cx="308098" cy="369332"/>
          </a:xfrm>
          <a:prstGeom prst="rect">
            <a:avLst/>
          </a:prstGeom>
          <a:noFill/>
          <a:ln w="38100">
            <a:solidFill>
              <a:schemeClr val="tx1"/>
            </a:solidFill>
          </a:ln>
        </p:spPr>
        <p:txBody>
          <a:bodyPr wrap="none" rtlCol="0">
            <a:spAutoFit/>
          </a:bodyPr>
          <a:lstStyle/>
          <a:p>
            <a:r>
              <a:rPr lang="en-US" b="1" dirty="0"/>
              <a:t>1</a:t>
            </a:r>
          </a:p>
        </p:txBody>
      </p:sp>
      <p:sp>
        <p:nvSpPr>
          <p:cNvPr id="11" name="Oval 10">
            <a:extLst>
              <a:ext uri="{FF2B5EF4-FFF2-40B4-BE49-F238E27FC236}">
                <a16:creationId xmlns:a16="http://schemas.microsoft.com/office/drawing/2014/main" id="{63442E64-48A8-A2FA-CEB6-681CBC579A50}"/>
              </a:ext>
            </a:extLst>
          </p:cNvPr>
          <p:cNvSpPr/>
          <p:nvPr/>
        </p:nvSpPr>
        <p:spPr>
          <a:xfrm>
            <a:off x="10509935" y="491238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pic>
        <p:nvPicPr>
          <p:cNvPr id="14" name="Picture 13" descr="A cartoon of a hard boiled egg&#10;&#10;Description automatically generated">
            <a:extLst>
              <a:ext uri="{FF2B5EF4-FFF2-40B4-BE49-F238E27FC236}">
                <a16:creationId xmlns:a16="http://schemas.microsoft.com/office/drawing/2014/main" id="{E764C2B6-B218-7F51-4E6C-5DEC135C13D5}"/>
              </a:ext>
            </a:extLst>
          </p:cNvPr>
          <p:cNvPicPr>
            <a:picLocks noChangeAspect="1"/>
          </p:cNvPicPr>
          <p:nvPr/>
        </p:nvPicPr>
        <p:blipFill>
          <a:blip r:embed="rId5"/>
          <a:stretch>
            <a:fillRect/>
          </a:stretch>
        </p:blipFill>
        <p:spPr>
          <a:xfrm>
            <a:off x="10599147" y="4965996"/>
            <a:ext cx="468000" cy="468000"/>
          </a:xfrm>
          <a:prstGeom prst="rect">
            <a:avLst/>
          </a:prstGeom>
        </p:spPr>
      </p:pic>
      <p:sp>
        <p:nvSpPr>
          <p:cNvPr id="19" name="TextBox 18">
            <a:extLst>
              <a:ext uri="{FF2B5EF4-FFF2-40B4-BE49-F238E27FC236}">
                <a16:creationId xmlns:a16="http://schemas.microsoft.com/office/drawing/2014/main" id="{DDB1EB93-8A37-C4BE-A6B2-65CF5CC52826}"/>
              </a:ext>
            </a:extLst>
          </p:cNvPr>
          <p:cNvSpPr txBox="1"/>
          <p:nvPr/>
        </p:nvSpPr>
        <p:spPr>
          <a:xfrm>
            <a:off x="10092394" y="5022515"/>
            <a:ext cx="308098" cy="369332"/>
          </a:xfrm>
          <a:prstGeom prst="rect">
            <a:avLst/>
          </a:prstGeom>
          <a:noFill/>
          <a:ln w="38100">
            <a:solidFill>
              <a:schemeClr val="tx1"/>
            </a:solidFill>
          </a:ln>
        </p:spPr>
        <p:txBody>
          <a:bodyPr wrap="none" rtlCol="0">
            <a:spAutoFit/>
          </a:bodyPr>
          <a:lstStyle/>
          <a:p>
            <a:r>
              <a:rPr lang="en-US" b="1" dirty="0"/>
              <a:t>1</a:t>
            </a:r>
          </a:p>
        </p:txBody>
      </p:sp>
      <p:cxnSp>
        <p:nvCxnSpPr>
          <p:cNvPr id="21" name="Straight Connector 20">
            <a:extLst>
              <a:ext uri="{FF2B5EF4-FFF2-40B4-BE49-F238E27FC236}">
                <a16:creationId xmlns:a16="http://schemas.microsoft.com/office/drawing/2014/main" id="{601F95F6-1A83-1D94-6B62-1E7D42B34C73}"/>
              </a:ext>
            </a:extLst>
          </p:cNvPr>
          <p:cNvCxnSpPr>
            <a:cxnSpLocks/>
            <a:stCxn id="12" idx="5"/>
            <a:endCxn id="11" idx="1"/>
          </p:cNvCxnSpPr>
          <p:nvPr/>
        </p:nvCxnSpPr>
        <p:spPr>
          <a:xfrm>
            <a:off x="8633155" y="2574666"/>
            <a:ext cx="1967888" cy="2429440"/>
          </a:xfrm>
          <a:prstGeom prst="line">
            <a:avLst/>
          </a:prstGeom>
        </p:spPr>
        <p:style>
          <a:lnRef idx="2">
            <a:schemeClr val="dk1"/>
          </a:lnRef>
          <a:fillRef idx="0">
            <a:schemeClr val="dk1"/>
          </a:fillRef>
          <a:effectRef idx="1">
            <a:schemeClr val="dk1"/>
          </a:effectRef>
          <a:fontRef idx="minor">
            <a:schemeClr val="tx1"/>
          </a:fontRef>
        </p:style>
      </p:cxnSp>
      <p:sp>
        <p:nvSpPr>
          <p:cNvPr id="25" name="Oval 24">
            <a:extLst>
              <a:ext uri="{FF2B5EF4-FFF2-40B4-BE49-F238E27FC236}">
                <a16:creationId xmlns:a16="http://schemas.microsoft.com/office/drawing/2014/main" id="{8A053D8F-4BE8-53DF-8287-93EFCCDBC920}"/>
              </a:ext>
            </a:extLst>
          </p:cNvPr>
          <p:cNvSpPr/>
          <p:nvPr/>
        </p:nvSpPr>
        <p:spPr>
          <a:xfrm>
            <a:off x="10509935"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pic>
        <p:nvPicPr>
          <p:cNvPr id="26" name="Picture 25" descr="A can of soda with water drops&#10;&#10;Description automatically generated">
            <a:extLst>
              <a:ext uri="{FF2B5EF4-FFF2-40B4-BE49-F238E27FC236}">
                <a16:creationId xmlns:a16="http://schemas.microsoft.com/office/drawing/2014/main" id="{80E7C2F4-5535-0D19-D595-86FED7B95121}"/>
              </a:ext>
            </a:extLst>
          </p:cNvPr>
          <p:cNvPicPr>
            <a:picLocks noChangeAspect="1"/>
          </p:cNvPicPr>
          <p:nvPr/>
        </p:nvPicPr>
        <p:blipFill>
          <a:blip r:embed="rId6"/>
          <a:stretch>
            <a:fillRect/>
          </a:stretch>
        </p:blipFill>
        <p:spPr>
          <a:xfrm>
            <a:off x="10704277" y="6016968"/>
            <a:ext cx="233441" cy="432000"/>
          </a:xfrm>
          <a:prstGeom prst="rect">
            <a:avLst/>
          </a:prstGeom>
        </p:spPr>
      </p:pic>
      <p:sp>
        <p:nvSpPr>
          <p:cNvPr id="27" name="TextBox 26">
            <a:extLst>
              <a:ext uri="{FF2B5EF4-FFF2-40B4-BE49-F238E27FC236}">
                <a16:creationId xmlns:a16="http://schemas.microsoft.com/office/drawing/2014/main" id="{C5926986-DE2A-E626-107F-6B9D6E8C850F}"/>
              </a:ext>
            </a:extLst>
          </p:cNvPr>
          <p:cNvSpPr txBox="1"/>
          <p:nvPr/>
        </p:nvSpPr>
        <p:spPr>
          <a:xfrm>
            <a:off x="10104666" y="6040761"/>
            <a:ext cx="308098" cy="369332"/>
          </a:xfrm>
          <a:prstGeom prst="rect">
            <a:avLst/>
          </a:prstGeom>
          <a:noFill/>
          <a:ln w="38100">
            <a:solidFill>
              <a:schemeClr val="tx1"/>
            </a:solidFill>
          </a:ln>
        </p:spPr>
        <p:txBody>
          <a:bodyPr wrap="none" rtlCol="0">
            <a:spAutoFit/>
          </a:bodyPr>
          <a:lstStyle/>
          <a:p>
            <a:r>
              <a:rPr lang="en-US" b="1" dirty="0"/>
              <a:t>1</a:t>
            </a:r>
          </a:p>
        </p:txBody>
      </p:sp>
      <p:cxnSp>
        <p:nvCxnSpPr>
          <p:cNvPr id="29" name="Straight Connector 28">
            <a:extLst>
              <a:ext uri="{FF2B5EF4-FFF2-40B4-BE49-F238E27FC236}">
                <a16:creationId xmlns:a16="http://schemas.microsoft.com/office/drawing/2014/main" id="{F4DBE2DC-35D6-1F19-E9C1-7705EF622DBD}"/>
              </a:ext>
            </a:extLst>
          </p:cNvPr>
          <p:cNvCxnSpPr>
            <a:cxnSpLocks/>
            <a:stCxn id="11" idx="4"/>
            <a:endCxn id="25" idx="0"/>
          </p:cNvCxnSpPr>
          <p:nvPr/>
        </p:nvCxnSpPr>
        <p:spPr>
          <a:xfrm>
            <a:off x="10820998" y="5538688"/>
            <a:ext cx="0" cy="373588"/>
          </a:xfrm>
          <a:prstGeom prst="line">
            <a:avLst/>
          </a:prstGeom>
        </p:spPr>
        <p:style>
          <a:lnRef idx="2">
            <a:schemeClr val="dk1"/>
          </a:lnRef>
          <a:fillRef idx="0">
            <a:schemeClr val="dk1"/>
          </a:fillRef>
          <a:effectRef idx="1">
            <a:schemeClr val="dk1"/>
          </a:effectRef>
          <a:fontRef idx="minor">
            <a:schemeClr val="tx1"/>
          </a:fontRef>
        </p:style>
      </p:cxnSp>
      <p:graphicFrame>
        <p:nvGraphicFramePr>
          <p:cNvPr id="8" name="Table 7">
            <a:extLst>
              <a:ext uri="{FF2B5EF4-FFF2-40B4-BE49-F238E27FC236}">
                <a16:creationId xmlns:a16="http://schemas.microsoft.com/office/drawing/2014/main" id="{A05740E1-014D-CAAC-AB05-E26882934D31}"/>
              </a:ext>
            </a:extLst>
          </p:cNvPr>
          <p:cNvGraphicFramePr>
            <a:graphicFrameLocks noGrp="1"/>
          </p:cNvGraphicFramePr>
          <p:nvPr>
            <p:extLst>
              <p:ext uri="{D42A27DB-BD31-4B8C-83A1-F6EECF244321}">
                <p14:modId xmlns:p14="http://schemas.microsoft.com/office/powerpoint/2010/main" val="3868856463"/>
              </p:ext>
            </p:extLst>
          </p:nvPr>
        </p:nvGraphicFramePr>
        <p:xfrm>
          <a:off x="832897" y="1525554"/>
          <a:ext cx="6275732" cy="4789554"/>
        </p:xfrm>
        <a:graphic>
          <a:graphicData uri="http://schemas.openxmlformats.org/drawingml/2006/table">
            <a:tbl>
              <a:tblPr firstRow="1" bandRow="1">
                <a:tableStyleId>{5940675A-B579-460E-94D1-54222C63F5DA}</a:tableStyleId>
              </a:tblPr>
              <a:tblGrid>
                <a:gridCol w="1883121">
                  <a:extLst>
                    <a:ext uri="{9D8B030D-6E8A-4147-A177-3AD203B41FA5}">
                      <a16:colId xmlns:a16="http://schemas.microsoft.com/office/drawing/2014/main" val="1393200218"/>
                    </a:ext>
                  </a:extLst>
                </a:gridCol>
                <a:gridCol w="4392611">
                  <a:extLst>
                    <a:ext uri="{9D8B030D-6E8A-4147-A177-3AD203B41FA5}">
                      <a16:colId xmlns:a16="http://schemas.microsoft.com/office/drawing/2014/main" val="3839810422"/>
                    </a:ext>
                  </a:extLst>
                </a:gridCol>
              </a:tblGrid>
              <a:tr h="798259">
                <a:tc>
                  <a:txBody>
                    <a:bodyPr/>
                    <a:lstStyle/>
                    <a:p>
                      <a:pPr algn="ctr"/>
                      <a:r>
                        <a:rPr lang="en-US" sz="1400" b="1" dirty="0">
                          <a:solidFill>
                            <a:schemeClr val="tx1"/>
                          </a:solidFill>
                        </a:rPr>
                        <a:t>Items</a:t>
                      </a:r>
                    </a:p>
                  </a:txBody>
                  <a:tcPr anchor="ctr">
                    <a:solidFill>
                      <a:schemeClr val="accent5">
                        <a:lumMod val="20000"/>
                        <a:lumOff val="80000"/>
                      </a:schemeClr>
                    </a:solidFill>
                  </a:tcPr>
                </a:tc>
                <a:tc>
                  <a:txBody>
                    <a:bodyPr/>
                    <a:lstStyle/>
                    <a:p>
                      <a:pPr algn="ctr"/>
                      <a:r>
                        <a:rPr lang="en-US" sz="1400" b="1" dirty="0">
                          <a:solidFill>
                            <a:schemeClr val="tx1"/>
                          </a:solidFill>
                        </a:rPr>
                        <a:t>Conditional Pattern Base</a:t>
                      </a:r>
                    </a:p>
                  </a:txBody>
                  <a:tcPr anchor="ctr">
                    <a:solidFill>
                      <a:schemeClr val="accent5">
                        <a:lumMod val="20000"/>
                        <a:lumOff val="80000"/>
                      </a:schemeClr>
                    </a:solidFill>
                  </a:tcPr>
                </a:tc>
                <a:extLst>
                  <a:ext uri="{0D108BD9-81ED-4DB2-BD59-A6C34878D82A}">
                    <a16:rowId xmlns:a16="http://schemas.microsoft.com/office/drawing/2014/main" val="1191376971"/>
                  </a:ext>
                </a:extLst>
              </a:tr>
              <a:tr h="798259">
                <a:tc>
                  <a:txBody>
                    <a:bodyPr/>
                    <a:lstStyle/>
                    <a:p>
                      <a:pPr algn="ctr"/>
                      <a:endParaRPr lang="en-US" sz="1700" dirty="0"/>
                    </a:p>
                  </a:txBody>
                  <a:tcPr/>
                </a:tc>
                <a:tc>
                  <a:txBody>
                    <a:bodyPr/>
                    <a:lstStyle/>
                    <a:p>
                      <a:pPr algn="ctr"/>
                      <a:r>
                        <a:rPr lang="en-US" sz="1700" dirty="0"/>
                        <a:t>{Butter, </a:t>
                      </a:r>
                      <a:r>
                        <a:rPr lang="en-US" sz="1700" dirty="0" err="1"/>
                        <a:t>Bread,Jam</a:t>
                      </a:r>
                      <a:r>
                        <a:rPr lang="en-US" sz="1700" dirty="0"/>
                        <a:t>, Egg: 1}, {</a:t>
                      </a:r>
                      <a:r>
                        <a:rPr lang="en-US" sz="1700" dirty="0" err="1"/>
                        <a:t>Butter,Bread</a:t>
                      </a:r>
                      <a:r>
                        <a:rPr lang="en-US" sz="1700" dirty="0"/>
                        <a:t>: 1}, {Butter, Egg: 1}</a:t>
                      </a:r>
                    </a:p>
                  </a:txBody>
                  <a:tcPr anchor="ctr"/>
                </a:tc>
                <a:extLst>
                  <a:ext uri="{0D108BD9-81ED-4DB2-BD59-A6C34878D82A}">
                    <a16:rowId xmlns:a16="http://schemas.microsoft.com/office/drawing/2014/main" val="2660618370"/>
                  </a:ext>
                </a:extLst>
              </a:tr>
              <a:tr h="798259">
                <a:tc>
                  <a:txBody>
                    <a:bodyPr/>
                    <a:lstStyle/>
                    <a:p>
                      <a:pPr algn="ctr"/>
                      <a:endParaRPr lang="en-US" sz="1700" dirty="0"/>
                    </a:p>
                  </a:txBody>
                  <a:tcPr/>
                </a:tc>
                <a:tc>
                  <a:txBody>
                    <a:bodyPr/>
                    <a:lstStyle/>
                    <a:p>
                      <a:pPr algn="ctr"/>
                      <a:r>
                        <a:rPr lang="en-US" sz="1700" dirty="0"/>
                        <a:t>{Butter, Bread, Jam: 2}, {Butter: 1}</a:t>
                      </a:r>
                    </a:p>
                  </a:txBody>
                  <a:tcPr anchor="ctr"/>
                </a:tc>
                <a:extLst>
                  <a:ext uri="{0D108BD9-81ED-4DB2-BD59-A6C34878D82A}">
                    <a16:rowId xmlns:a16="http://schemas.microsoft.com/office/drawing/2014/main" val="920008233"/>
                  </a:ext>
                </a:extLst>
              </a:tr>
              <a:tr h="798259">
                <a:tc>
                  <a:txBody>
                    <a:bodyPr/>
                    <a:lstStyle/>
                    <a:p>
                      <a:pPr algn="ctr"/>
                      <a:endParaRPr lang="en-US" sz="1700" dirty="0"/>
                    </a:p>
                  </a:txBody>
                  <a:tcPr/>
                </a:tc>
                <a:tc>
                  <a:txBody>
                    <a:bodyPr/>
                    <a:lstStyle/>
                    <a:p>
                      <a:pPr algn="ctr"/>
                      <a:r>
                        <a:rPr lang="en-US" sz="1700" dirty="0"/>
                        <a:t>{Butter, Bread: 3}</a:t>
                      </a:r>
                    </a:p>
                  </a:txBody>
                  <a:tcPr anchor="ctr"/>
                </a:tc>
                <a:extLst>
                  <a:ext uri="{0D108BD9-81ED-4DB2-BD59-A6C34878D82A}">
                    <a16:rowId xmlns:a16="http://schemas.microsoft.com/office/drawing/2014/main" val="780425187"/>
                  </a:ext>
                </a:extLst>
              </a:tr>
              <a:tr h="798259">
                <a:tc>
                  <a:txBody>
                    <a:bodyPr/>
                    <a:lstStyle/>
                    <a:p>
                      <a:pPr algn="ctr"/>
                      <a:endParaRPr lang="en-US" sz="1700" dirty="0"/>
                    </a:p>
                  </a:txBody>
                  <a:tcPr/>
                </a:tc>
                <a:tc>
                  <a:txBody>
                    <a:bodyPr/>
                    <a:lstStyle/>
                    <a:p>
                      <a:pPr algn="ctr"/>
                      <a:r>
                        <a:rPr lang="en-US" sz="1700" dirty="0"/>
                        <a:t>{Butter: 4}</a:t>
                      </a:r>
                    </a:p>
                  </a:txBody>
                  <a:tcPr anchor="ctr"/>
                </a:tc>
                <a:extLst>
                  <a:ext uri="{0D108BD9-81ED-4DB2-BD59-A6C34878D82A}">
                    <a16:rowId xmlns:a16="http://schemas.microsoft.com/office/drawing/2014/main" val="3771383002"/>
                  </a:ext>
                </a:extLst>
              </a:tr>
              <a:tr h="798259">
                <a:tc>
                  <a:txBody>
                    <a:bodyPr/>
                    <a:lstStyle/>
                    <a:p>
                      <a:pPr algn="ctr"/>
                      <a:endParaRPr lang="en-US" sz="1700" dirty="0"/>
                    </a:p>
                  </a:txBody>
                  <a:tcPr/>
                </a:tc>
                <a:tc>
                  <a:txBody>
                    <a:bodyPr/>
                    <a:lstStyle/>
                    <a:p>
                      <a:pPr algn="ctr"/>
                      <a:endParaRPr lang="en-US" sz="1700" dirty="0"/>
                    </a:p>
                  </a:txBody>
                  <a:tcPr anchor="ctr"/>
                </a:tc>
                <a:extLst>
                  <a:ext uri="{0D108BD9-81ED-4DB2-BD59-A6C34878D82A}">
                    <a16:rowId xmlns:a16="http://schemas.microsoft.com/office/drawing/2014/main" val="1905209739"/>
                  </a:ext>
                </a:extLst>
              </a:tr>
            </a:tbl>
          </a:graphicData>
        </a:graphic>
      </p:graphicFrame>
      <p:pic>
        <p:nvPicPr>
          <p:cNvPr id="9" name="Picture 8" descr="A piece of butter on a plate&#10;&#10;Description automatically generated">
            <a:extLst>
              <a:ext uri="{FF2B5EF4-FFF2-40B4-BE49-F238E27FC236}">
                <a16:creationId xmlns:a16="http://schemas.microsoft.com/office/drawing/2014/main" id="{A2467A82-57FC-D273-E355-7CACD6B78362}"/>
              </a:ext>
            </a:extLst>
          </p:cNvPr>
          <p:cNvPicPr>
            <a:picLocks noChangeAspect="1"/>
          </p:cNvPicPr>
          <p:nvPr/>
        </p:nvPicPr>
        <p:blipFill>
          <a:blip r:embed="rId2"/>
          <a:stretch>
            <a:fillRect/>
          </a:stretch>
        </p:blipFill>
        <p:spPr>
          <a:xfrm>
            <a:off x="1264072" y="5342372"/>
            <a:ext cx="1080000" cy="1080000"/>
          </a:xfrm>
          <a:prstGeom prst="rect">
            <a:avLst/>
          </a:prstGeom>
        </p:spPr>
      </p:pic>
      <p:pic>
        <p:nvPicPr>
          <p:cNvPr id="22" name="Picture 21" descr="A loaf of bread with a slice cut in half&#10;&#10;Description automatically generated">
            <a:extLst>
              <a:ext uri="{FF2B5EF4-FFF2-40B4-BE49-F238E27FC236}">
                <a16:creationId xmlns:a16="http://schemas.microsoft.com/office/drawing/2014/main" id="{8FC43D5D-7085-A254-ABDF-02537183E9F4}"/>
              </a:ext>
            </a:extLst>
          </p:cNvPr>
          <p:cNvPicPr>
            <a:picLocks noChangeAspect="1"/>
          </p:cNvPicPr>
          <p:nvPr/>
        </p:nvPicPr>
        <p:blipFill>
          <a:blip r:embed="rId3"/>
          <a:stretch>
            <a:fillRect/>
          </a:stretch>
        </p:blipFill>
        <p:spPr>
          <a:xfrm>
            <a:off x="1264072" y="4808413"/>
            <a:ext cx="1015740" cy="648000"/>
          </a:xfrm>
          <a:prstGeom prst="rect">
            <a:avLst/>
          </a:prstGeom>
        </p:spPr>
      </p:pic>
      <p:pic>
        <p:nvPicPr>
          <p:cNvPr id="23" name="Picture 22" descr="A jar of strawberry jam&#10;&#10;Description automatically generated">
            <a:extLst>
              <a:ext uri="{FF2B5EF4-FFF2-40B4-BE49-F238E27FC236}">
                <a16:creationId xmlns:a16="http://schemas.microsoft.com/office/drawing/2014/main" id="{85B33890-0820-E341-4495-719478013AB1}"/>
              </a:ext>
            </a:extLst>
          </p:cNvPr>
          <p:cNvPicPr>
            <a:picLocks noChangeAspect="1"/>
          </p:cNvPicPr>
          <p:nvPr/>
        </p:nvPicPr>
        <p:blipFill>
          <a:blip r:embed="rId4"/>
          <a:stretch>
            <a:fillRect/>
          </a:stretch>
        </p:blipFill>
        <p:spPr>
          <a:xfrm>
            <a:off x="1494227" y="3981149"/>
            <a:ext cx="555430" cy="720000"/>
          </a:xfrm>
          <a:prstGeom prst="rect">
            <a:avLst/>
          </a:prstGeom>
        </p:spPr>
      </p:pic>
      <p:pic>
        <p:nvPicPr>
          <p:cNvPr id="24" name="Picture 23" descr="A cartoon of a hard boiled egg&#10;&#10;Description automatically generated">
            <a:extLst>
              <a:ext uri="{FF2B5EF4-FFF2-40B4-BE49-F238E27FC236}">
                <a16:creationId xmlns:a16="http://schemas.microsoft.com/office/drawing/2014/main" id="{4E2BD27C-244C-B419-0D35-FF9B84E4CAC3}"/>
              </a:ext>
            </a:extLst>
          </p:cNvPr>
          <p:cNvPicPr>
            <a:picLocks noChangeAspect="1"/>
          </p:cNvPicPr>
          <p:nvPr/>
        </p:nvPicPr>
        <p:blipFill>
          <a:blip r:embed="rId5"/>
          <a:stretch>
            <a:fillRect/>
          </a:stretch>
        </p:blipFill>
        <p:spPr>
          <a:xfrm>
            <a:off x="1420669" y="3153885"/>
            <a:ext cx="720000" cy="720000"/>
          </a:xfrm>
          <a:prstGeom prst="rect">
            <a:avLst/>
          </a:prstGeom>
        </p:spPr>
      </p:pic>
      <p:pic>
        <p:nvPicPr>
          <p:cNvPr id="28" name="Picture 27" descr="A can of soda with water drops&#10;&#10;Description automatically generated">
            <a:extLst>
              <a:ext uri="{FF2B5EF4-FFF2-40B4-BE49-F238E27FC236}">
                <a16:creationId xmlns:a16="http://schemas.microsoft.com/office/drawing/2014/main" id="{7DB0A4D7-31D6-419C-6358-039B626549E1}"/>
              </a:ext>
            </a:extLst>
          </p:cNvPr>
          <p:cNvPicPr>
            <a:picLocks noChangeAspect="1"/>
          </p:cNvPicPr>
          <p:nvPr/>
        </p:nvPicPr>
        <p:blipFill>
          <a:blip r:embed="rId6"/>
          <a:stretch>
            <a:fillRect/>
          </a:stretch>
        </p:blipFill>
        <p:spPr>
          <a:xfrm>
            <a:off x="1547120" y="2368049"/>
            <a:ext cx="389068" cy="720000"/>
          </a:xfrm>
          <a:prstGeom prst="rect">
            <a:avLst/>
          </a:prstGeom>
        </p:spPr>
      </p:pic>
    </p:spTree>
    <p:extLst>
      <p:ext uri="{BB962C8B-B14F-4D97-AF65-F5344CB8AC3E}">
        <p14:creationId xmlns:p14="http://schemas.microsoft.com/office/powerpoint/2010/main" val="1048125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mph" presetSubtype="0" fill="hold" grpId="0" nodeType="clickEffect">
                                  <p:stCondLst>
                                    <p:cond delay="0"/>
                                  </p:stCondLst>
                                  <p:childTnLst>
                                    <p:animClr clrSpc="hsl" dir="cw">
                                      <p:cBhvr override="childStyle">
                                        <p:cTn id="6" dur="500" fill="hold"/>
                                        <p:tgtEl>
                                          <p:spTgt spid="57"/>
                                        </p:tgtEl>
                                        <p:attrNameLst>
                                          <p:attrName>style.color</p:attrName>
                                        </p:attrNameLst>
                                      </p:cBhvr>
                                      <p:by>
                                        <p:hsl h="7200000" s="0" l="0"/>
                                      </p:by>
                                    </p:animClr>
                                    <p:animClr clrSpc="hsl" dir="cw">
                                      <p:cBhvr>
                                        <p:cTn id="7" dur="500" fill="hold"/>
                                        <p:tgtEl>
                                          <p:spTgt spid="57"/>
                                        </p:tgtEl>
                                        <p:attrNameLst>
                                          <p:attrName>fillcolor</p:attrName>
                                        </p:attrNameLst>
                                      </p:cBhvr>
                                      <p:by>
                                        <p:hsl h="7200000" s="0" l="0"/>
                                      </p:by>
                                    </p:animClr>
                                    <p:animClr clrSpc="hsl" dir="cw">
                                      <p:cBhvr>
                                        <p:cTn id="8" dur="500" fill="hold"/>
                                        <p:tgtEl>
                                          <p:spTgt spid="57"/>
                                        </p:tgtEl>
                                        <p:attrNameLst>
                                          <p:attrName>stroke.color</p:attrName>
                                        </p:attrNameLst>
                                      </p:cBhvr>
                                      <p:by>
                                        <p:hsl h="7200000" s="0" l="0"/>
                                      </p:by>
                                    </p:animClr>
                                    <p:set>
                                      <p:cBhvr>
                                        <p:cTn id="9" dur="500" fill="hold"/>
                                        <p:tgtEl>
                                          <p:spTgt spid="57"/>
                                        </p:tgtEl>
                                        <p:attrNameLst>
                                          <p:attrName>fill.type</p:attrName>
                                        </p:attrNameLst>
                                      </p:cBhvr>
                                      <p:to>
                                        <p:strVal val="solid"/>
                                      </p:to>
                                    </p:set>
                                  </p:childTnLst>
                                </p:cTn>
                              </p:par>
                              <p:par>
                                <p:cTn id="10" presetID="21" presetClass="emph" presetSubtype="0" fill="hold" grpId="0" nodeType="withEffect">
                                  <p:stCondLst>
                                    <p:cond delay="0"/>
                                  </p:stCondLst>
                                  <p:childTnLst>
                                    <p:animClr clrSpc="hsl" dir="cw">
                                      <p:cBhvr override="childStyle">
                                        <p:cTn id="11" dur="500" fill="hold"/>
                                        <p:tgtEl>
                                          <p:spTgt spid="58"/>
                                        </p:tgtEl>
                                        <p:attrNameLst>
                                          <p:attrName>style.color</p:attrName>
                                        </p:attrNameLst>
                                      </p:cBhvr>
                                      <p:by>
                                        <p:hsl h="7200000" s="0" l="0"/>
                                      </p:by>
                                    </p:animClr>
                                    <p:animClr clrSpc="hsl" dir="cw">
                                      <p:cBhvr>
                                        <p:cTn id="12" dur="500" fill="hold"/>
                                        <p:tgtEl>
                                          <p:spTgt spid="58"/>
                                        </p:tgtEl>
                                        <p:attrNameLst>
                                          <p:attrName>fillcolor</p:attrName>
                                        </p:attrNameLst>
                                      </p:cBhvr>
                                      <p:by>
                                        <p:hsl h="7200000" s="0" l="0"/>
                                      </p:by>
                                    </p:animClr>
                                    <p:animClr clrSpc="hsl" dir="cw">
                                      <p:cBhvr>
                                        <p:cTn id="13" dur="500" fill="hold"/>
                                        <p:tgtEl>
                                          <p:spTgt spid="58"/>
                                        </p:tgtEl>
                                        <p:attrNameLst>
                                          <p:attrName>stroke.color</p:attrName>
                                        </p:attrNameLst>
                                      </p:cBhvr>
                                      <p:by>
                                        <p:hsl h="7200000" s="0" l="0"/>
                                      </p:by>
                                    </p:animClr>
                                    <p:set>
                                      <p:cBhvr>
                                        <p:cTn id="14" dur="500" fill="hold"/>
                                        <p:tgtEl>
                                          <p:spTgt spid="58"/>
                                        </p:tgtEl>
                                        <p:attrNameLst>
                                          <p:attrName>fill.type</p:attrName>
                                        </p:attrNameLst>
                                      </p:cBhvr>
                                      <p:to>
                                        <p:strVal val="solid"/>
                                      </p:to>
                                    </p:set>
                                  </p:childTnLst>
                                </p:cTn>
                              </p:par>
                              <p:par>
                                <p:cTn id="15" presetID="21" presetClass="emph" presetSubtype="0" fill="hold" grpId="0" nodeType="withEffect">
                                  <p:stCondLst>
                                    <p:cond delay="0"/>
                                  </p:stCondLst>
                                  <p:childTnLst>
                                    <p:animClr clrSpc="hsl" dir="cw">
                                      <p:cBhvr override="childStyle">
                                        <p:cTn id="16" dur="500" fill="hold"/>
                                        <p:tgtEl>
                                          <p:spTgt spid="16"/>
                                        </p:tgtEl>
                                        <p:attrNameLst>
                                          <p:attrName>style.color</p:attrName>
                                        </p:attrNameLst>
                                      </p:cBhvr>
                                      <p:by>
                                        <p:hsl h="7200000" s="0" l="0"/>
                                      </p:by>
                                    </p:animClr>
                                    <p:animClr clrSpc="hsl" dir="cw">
                                      <p:cBhvr>
                                        <p:cTn id="17" dur="500" fill="hold"/>
                                        <p:tgtEl>
                                          <p:spTgt spid="16"/>
                                        </p:tgtEl>
                                        <p:attrNameLst>
                                          <p:attrName>fillcolor</p:attrName>
                                        </p:attrNameLst>
                                      </p:cBhvr>
                                      <p:by>
                                        <p:hsl h="7200000" s="0" l="0"/>
                                      </p:by>
                                    </p:animClr>
                                    <p:animClr clrSpc="hsl" dir="cw">
                                      <p:cBhvr>
                                        <p:cTn id="18" dur="500" fill="hold"/>
                                        <p:tgtEl>
                                          <p:spTgt spid="16"/>
                                        </p:tgtEl>
                                        <p:attrNameLst>
                                          <p:attrName>stroke.color</p:attrName>
                                        </p:attrNameLst>
                                      </p:cBhvr>
                                      <p:by>
                                        <p:hsl h="7200000" s="0" l="0"/>
                                      </p:by>
                                    </p:animClr>
                                    <p:set>
                                      <p:cBhvr>
                                        <p:cTn id="19" dur="500" fill="hold"/>
                                        <p:tgtEl>
                                          <p:spTgt spid="16"/>
                                        </p:tgtEl>
                                        <p:attrNameLst>
                                          <p:attrName>fill.type</p:attrName>
                                        </p:attrNameLst>
                                      </p:cBhvr>
                                      <p:to>
                                        <p:strVal val="solid"/>
                                      </p:to>
                                    </p:set>
                                  </p:childTnLst>
                                </p:cTn>
                              </p:par>
                              <p:par>
                                <p:cTn id="20" presetID="21" presetClass="emph" presetSubtype="0" fill="hold" grpId="0" nodeType="withEffect">
                                  <p:stCondLst>
                                    <p:cond delay="0"/>
                                  </p:stCondLst>
                                  <p:childTnLst>
                                    <p:animClr clrSpc="hsl" dir="cw">
                                      <p:cBhvr override="childStyle">
                                        <p:cTn id="21" dur="500" fill="hold"/>
                                        <p:tgtEl>
                                          <p:spTgt spid="3"/>
                                        </p:tgtEl>
                                        <p:attrNameLst>
                                          <p:attrName>style.color</p:attrName>
                                        </p:attrNameLst>
                                      </p:cBhvr>
                                      <p:by>
                                        <p:hsl h="7200000" s="0" l="0"/>
                                      </p:by>
                                    </p:animClr>
                                    <p:animClr clrSpc="hsl" dir="cw">
                                      <p:cBhvr>
                                        <p:cTn id="22" dur="500" fill="hold"/>
                                        <p:tgtEl>
                                          <p:spTgt spid="3"/>
                                        </p:tgtEl>
                                        <p:attrNameLst>
                                          <p:attrName>fillcolor</p:attrName>
                                        </p:attrNameLst>
                                      </p:cBhvr>
                                      <p:by>
                                        <p:hsl h="7200000" s="0" l="0"/>
                                      </p:by>
                                    </p:animClr>
                                    <p:animClr clrSpc="hsl" dir="cw">
                                      <p:cBhvr>
                                        <p:cTn id="23" dur="500" fill="hold"/>
                                        <p:tgtEl>
                                          <p:spTgt spid="3"/>
                                        </p:tgtEl>
                                        <p:attrNameLst>
                                          <p:attrName>stroke.color</p:attrName>
                                        </p:attrNameLst>
                                      </p:cBhvr>
                                      <p:by>
                                        <p:hsl h="7200000" s="0" l="0"/>
                                      </p:by>
                                    </p:animClr>
                                    <p:set>
                                      <p:cBhvr>
                                        <p:cTn id="24" dur="500" fill="hold"/>
                                        <p:tgtEl>
                                          <p:spTgt spid="3"/>
                                        </p:tgtEl>
                                        <p:attrNameLst>
                                          <p:attrName>fill.type</p:attrName>
                                        </p:attrNameLst>
                                      </p:cBhvr>
                                      <p:to>
                                        <p:strVal val="solid"/>
                                      </p:to>
                                    </p:set>
                                  </p:childTnLst>
                                </p:cTn>
                              </p:par>
                              <p:par>
                                <p:cTn id="25" presetID="21" presetClass="emph" presetSubtype="0" fill="hold" grpId="0" nodeType="withEffect">
                                  <p:stCondLst>
                                    <p:cond delay="0"/>
                                  </p:stCondLst>
                                  <p:childTnLst>
                                    <p:animClr clrSpc="hsl" dir="cw">
                                      <p:cBhvr override="childStyle">
                                        <p:cTn id="26" dur="500" fill="hold"/>
                                        <p:tgtEl>
                                          <p:spTgt spid="11"/>
                                        </p:tgtEl>
                                        <p:attrNameLst>
                                          <p:attrName>style.color</p:attrName>
                                        </p:attrNameLst>
                                      </p:cBhvr>
                                      <p:by>
                                        <p:hsl h="7200000" s="0" l="0"/>
                                      </p:by>
                                    </p:animClr>
                                    <p:animClr clrSpc="hsl" dir="cw">
                                      <p:cBhvr>
                                        <p:cTn id="27" dur="500" fill="hold"/>
                                        <p:tgtEl>
                                          <p:spTgt spid="11"/>
                                        </p:tgtEl>
                                        <p:attrNameLst>
                                          <p:attrName>fillcolor</p:attrName>
                                        </p:attrNameLst>
                                      </p:cBhvr>
                                      <p:by>
                                        <p:hsl h="7200000" s="0" l="0"/>
                                      </p:by>
                                    </p:animClr>
                                    <p:animClr clrSpc="hsl" dir="cw">
                                      <p:cBhvr>
                                        <p:cTn id="28" dur="500" fill="hold"/>
                                        <p:tgtEl>
                                          <p:spTgt spid="11"/>
                                        </p:tgtEl>
                                        <p:attrNameLst>
                                          <p:attrName>stroke.color</p:attrName>
                                        </p:attrNameLst>
                                      </p:cBhvr>
                                      <p:by>
                                        <p:hsl h="7200000" s="0" l="0"/>
                                      </p:by>
                                    </p:animClr>
                                    <p:set>
                                      <p:cBhvr>
                                        <p:cTn id="29" dur="500" fill="hold"/>
                                        <p:tgtEl>
                                          <p:spTgt spid="11"/>
                                        </p:tgtEl>
                                        <p:attrNameLst>
                                          <p:attrName>fill.type</p:attrName>
                                        </p:attrNameLst>
                                      </p:cBhvr>
                                      <p:to>
                                        <p:strVal val="solid"/>
                                      </p:to>
                                    </p:set>
                                  </p:childTnLst>
                                </p:cTn>
                              </p:par>
                              <p:par>
                                <p:cTn id="30" presetID="21" presetClass="emph" presetSubtype="0" fill="hold" grpId="0" nodeType="withEffect">
                                  <p:stCondLst>
                                    <p:cond delay="0"/>
                                  </p:stCondLst>
                                  <p:childTnLst>
                                    <p:animClr clrSpc="hsl" dir="cw">
                                      <p:cBhvr override="childStyle">
                                        <p:cTn id="31" dur="500" fill="hold"/>
                                        <p:tgtEl>
                                          <p:spTgt spid="25"/>
                                        </p:tgtEl>
                                        <p:attrNameLst>
                                          <p:attrName>style.color</p:attrName>
                                        </p:attrNameLst>
                                      </p:cBhvr>
                                      <p:by>
                                        <p:hsl h="7200000" s="0" l="0"/>
                                      </p:by>
                                    </p:animClr>
                                    <p:animClr clrSpc="hsl" dir="cw">
                                      <p:cBhvr>
                                        <p:cTn id="32" dur="500" fill="hold"/>
                                        <p:tgtEl>
                                          <p:spTgt spid="25"/>
                                        </p:tgtEl>
                                        <p:attrNameLst>
                                          <p:attrName>fillcolor</p:attrName>
                                        </p:attrNameLst>
                                      </p:cBhvr>
                                      <p:by>
                                        <p:hsl h="7200000" s="0" l="0"/>
                                      </p:by>
                                    </p:animClr>
                                    <p:animClr clrSpc="hsl" dir="cw">
                                      <p:cBhvr>
                                        <p:cTn id="33" dur="500" fill="hold"/>
                                        <p:tgtEl>
                                          <p:spTgt spid="25"/>
                                        </p:tgtEl>
                                        <p:attrNameLst>
                                          <p:attrName>stroke.color</p:attrName>
                                        </p:attrNameLst>
                                      </p:cBhvr>
                                      <p:by>
                                        <p:hsl h="7200000" s="0" l="0"/>
                                      </p:by>
                                    </p:animClr>
                                    <p:set>
                                      <p:cBhvr>
                                        <p:cTn id="34" dur="500" fill="hold"/>
                                        <p:tgtEl>
                                          <p:spTgt spid="25"/>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57" grpId="0" animBg="1"/>
      <p:bldP spid="58" grpId="0" animBg="1"/>
      <p:bldP spid="3" grpId="0" animBg="1"/>
      <p:bldP spid="11" grpId="0" animBg="1"/>
      <p:bldP spid="25"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96B0A74-CF66-531E-8399-568C03198275}"/>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59934CC2-72A1-E60A-F021-EB9F402F666A}"/>
              </a:ext>
            </a:extLst>
          </p:cNvPr>
          <p:cNvSpPr txBox="1">
            <a:spLocks/>
          </p:cNvSpPr>
          <p:nvPr/>
        </p:nvSpPr>
        <p:spPr>
          <a:xfrm>
            <a:off x="401484" y="531929"/>
            <a:ext cx="11790516" cy="64582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PH" sz="1800" dirty="0"/>
              <a:t>Next, for each item the </a:t>
            </a:r>
            <a:r>
              <a:rPr lang="en-PH" sz="1800" b="1" dirty="0">
                <a:solidFill>
                  <a:srgbClr val="0070C0"/>
                </a:solidFill>
              </a:rPr>
              <a:t>Conditional Frequent Pattern Tree is built</a:t>
            </a:r>
            <a:r>
              <a:rPr lang="en-PH" sz="1800" dirty="0"/>
              <a:t>. It is done by taking the set of elements which is common in all the paths in the Conditional Pattern Base of that item and calculating its support count by summing the support counts of all paths in the Conditional Pattern Base</a:t>
            </a:r>
          </a:p>
        </p:txBody>
      </p:sp>
      <p:sp>
        <p:nvSpPr>
          <p:cNvPr id="6" name="Title 1">
            <a:extLst>
              <a:ext uri="{FF2B5EF4-FFF2-40B4-BE49-F238E27FC236}">
                <a16:creationId xmlns:a16="http://schemas.microsoft.com/office/drawing/2014/main" id="{E98E6F70-895C-EB38-41C8-F60CE29E3E3A}"/>
              </a:ext>
            </a:extLst>
          </p:cNvPr>
          <p:cNvSpPr txBox="1">
            <a:spLocks/>
          </p:cNvSpPr>
          <p:nvPr/>
        </p:nvSpPr>
        <p:spPr>
          <a:xfrm>
            <a:off x="804333" y="1677315"/>
            <a:ext cx="9144000" cy="429058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3000" b="1" dirty="0"/>
          </a:p>
          <a:p>
            <a:pPr algn="l"/>
            <a:endParaRPr lang="en-US" sz="3000" b="1" i="0" dirty="0">
              <a:effectLst/>
            </a:endParaRPr>
          </a:p>
          <a:p>
            <a:pPr algn="l"/>
            <a:endParaRPr lang="en-US" sz="3000"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0" i="0" dirty="0">
              <a:effectLst/>
            </a:endParaRPr>
          </a:p>
        </p:txBody>
      </p:sp>
      <p:graphicFrame>
        <p:nvGraphicFramePr>
          <p:cNvPr id="8" name="Table 7">
            <a:extLst>
              <a:ext uri="{FF2B5EF4-FFF2-40B4-BE49-F238E27FC236}">
                <a16:creationId xmlns:a16="http://schemas.microsoft.com/office/drawing/2014/main" id="{A4765FE9-1394-F890-4A06-2CE98F035A3F}"/>
              </a:ext>
            </a:extLst>
          </p:cNvPr>
          <p:cNvGraphicFramePr>
            <a:graphicFrameLocks noGrp="1"/>
          </p:cNvGraphicFramePr>
          <p:nvPr>
            <p:extLst>
              <p:ext uri="{D42A27DB-BD31-4B8C-83A1-F6EECF244321}">
                <p14:modId xmlns:p14="http://schemas.microsoft.com/office/powerpoint/2010/main" val="1238918599"/>
              </p:ext>
            </p:extLst>
          </p:nvPr>
        </p:nvGraphicFramePr>
        <p:xfrm>
          <a:off x="1657774" y="1677315"/>
          <a:ext cx="9143999" cy="4789554"/>
        </p:xfrm>
        <a:graphic>
          <a:graphicData uri="http://schemas.openxmlformats.org/drawingml/2006/table">
            <a:tbl>
              <a:tblPr firstRow="1" bandRow="1">
                <a:tableStyleId>{5940675A-B579-460E-94D1-54222C63F5DA}</a:tableStyleId>
              </a:tblPr>
              <a:tblGrid>
                <a:gridCol w="2107932">
                  <a:extLst>
                    <a:ext uri="{9D8B030D-6E8A-4147-A177-3AD203B41FA5}">
                      <a16:colId xmlns:a16="http://schemas.microsoft.com/office/drawing/2014/main" val="1393200218"/>
                    </a:ext>
                  </a:extLst>
                </a:gridCol>
                <a:gridCol w="4528640">
                  <a:extLst>
                    <a:ext uri="{9D8B030D-6E8A-4147-A177-3AD203B41FA5}">
                      <a16:colId xmlns:a16="http://schemas.microsoft.com/office/drawing/2014/main" val="3839810422"/>
                    </a:ext>
                  </a:extLst>
                </a:gridCol>
                <a:gridCol w="2507427">
                  <a:extLst>
                    <a:ext uri="{9D8B030D-6E8A-4147-A177-3AD203B41FA5}">
                      <a16:colId xmlns:a16="http://schemas.microsoft.com/office/drawing/2014/main" val="1765400722"/>
                    </a:ext>
                  </a:extLst>
                </a:gridCol>
              </a:tblGrid>
              <a:tr h="798259">
                <a:tc>
                  <a:txBody>
                    <a:bodyPr/>
                    <a:lstStyle/>
                    <a:p>
                      <a:pPr algn="ctr"/>
                      <a:r>
                        <a:rPr lang="en-US" sz="1400" b="1" dirty="0">
                          <a:solidFill>
                            <a:schemeClr val="tx1"/>
                          </a:solidFill>
                        </a:rPr>
                        <a:t>Items</a:t>
                      </a:r>
                    </a:p>
                  </a:txBody>
                  <a:tcPr anchor="ctr">
                    <a:solidFill>
                      <a:schemeClr val="accent5">
                        <a:lumMod val="20000"/>
                        <a:lumOff val="80000"/>
                      </a:schemeClr>
                    </a:solidFill>
                  </a:tcPr>
                </a:tc>
                <a:tc>
                  <a:txBody>
                    <a:bodyPr/>
                    <a:lstStyle/>
                    <a:p>
                      <a:pPr algn="ctr"/>
                      <a:r>
                        <a:rPr lang="en-US" sz="1400" b="1" dirty="0">
                          <a:solidFill>
                            <a:schemeClr val="tx1"/>
                          </a:solidFill>
                        </a:rPr>
                        <a:t>Conditional Pattern Base</a:t>
                      </a:r>
                    </a:p>
                  </a:txBody>
                  <a:tcPr anchor="ctr">
                    <a:solidFill>
                      <a:schemeClr val="accent5">
                        <a:lumMod val="20000"/>
                        <a:lumOff val="80000"/>
                      </a:schemeClr>
                    </a:solidFill>
                  </a:tcPr>
                </a:tc>
                <a:tc>
                  <a:txBody>
                    <a:bodyPr/>
                    <a:lstStyle/>
                    <a:p>
                      <a:pPr algn="ctr"/>
                      <a:r>
                        <a:rPr lang="en-US" sz="1400" b="1" dirty="0">
                          <a:solidFill>
                            <a:schemeClr val="tx1"/>
                          </a:solidFill>
                        </a:rPr>
                        <a:t>Conditional Frequent Pattern Tree</a:t>
                      </a:r>
                    </a:p>
                  </a:txBody>
                  <a:tcPr anchor="ctr">
                    <a:solidFill>
                      <a:schemeClr val="accent5">
                        <a:lumMod val="20000"/>
                        <a:lumOff val="80000"/>
                      </a:schemeClr>
                    </a:solidFill>
                  </a:tcPr>
                </a:tc>
                <a:extLst>
                  <a:ext uri="{0D108BD9-81ED-4DB2-BD59-A6C34878D82A}">
                    <a16:rowId xmlns:a16="http://schemas.microsoft.com/office/drawing/2014/main" val="1191376971"/>
                  </a:ext>
                </a:extLst>
              </a:tr>
              <a:tr h="798259">
                <a:tc>
                  <a:txBody>
                    <a:bodyPr/>
                    <a:lstStyle/>
                    <a:p>
                      <a:pPr algn="ctr"/>
                      <a:endParaRPr lang="en-US" sz="1700" dirty="0"/>
                    </a:p>
                  </a:txBody>
                  <a:tcPr/>
                </a:tc>
                <a:tc>
                  <a:txBody>
                    <a:bodyPr/>
                    <a:lstStyle/>
                    <a:p>
                      <a:pPr algn="ctr"/>
                      <a:r>
                        <a:rPr lang="en-US" sz="1700" dirty="0"/>
                        <a:t>{Butter, </a:t>
                      </a:r>
                      <a:r>
                        <a:rPr lang="en-US" sz="1700" dirty="0" err="1"/>
                        <a:t>Bread,Jam</a:t>
                      </a:r>
                      <a:r>
                        <a:rPr lang="en-US" sz="1700" dirty="0"/>
                        <a:t>, Egg: 1}, {</a:t>
                      </a:r>
                      <a:r>
                        <a:rPr lang="en-US" sz="1700" dirty="0" err="1"/>
                        <a:t>Butter,Bread</a:t>
                      </a:r>
                      <a:r>
                        <a:rPr lang="en-US" sz="1700" dirty="0"/>
                        <a:t>: 1}, {Butter, Egg: 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3}</a:t>
                      </a:r>
                    </a:p>
                  </a:txBody>
                  <a:tcPr anchor="ctr"/>
                </a:tc>
                <a:extLst>
                  <a:ext uri="{0D108BD9-81ED-4DB2-BD59-A6C34878D82A}">
                    <a16:rowId xmlns:a16="http://schemas.microsoft.com/office/drawing/2014/main" val="2660618370"/>
                  </a:ext>
                </a:extLst>
              </a:tr>
              <a:tr h="798259">
                <a:tc>
                  <a:txBody>
                    <a:bodyPr/>
                    <a:lstStyle/>
                    <a:p>
                      <a:pPr algn="ctr"/>
                      <a:endParaRPr lang="en-US" sz="1700" dirty="0"/>
                    </a:p>
                  </a:txBody>
                  <a:tcPr/>
                </a:tc>
                <a:tc>
                  <a:txBody>
                    <a:bodyPr/>
                    <a:lstStyle/>
                    <a:p>
                      <a:pPr algn="ctr"/>
                      <a:r>
                        <a:rPr lang="en-US" sz="1700" dirty="0"/>
                        <a:t>{Butter, Bread, Jam: 2}, {Butter: 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3}</a:t>
                      </a:r>
                    </a:p>
                  </a:txBody>
                  <a:tcPr anchor="ctr"/>
                </a:tc>
                <a:extLst>
                  <a:ext uri="{0D108BD9-81ED-4DB2-BD59-A6C34878D82A}">
                    <a16:rowId xmlns:a16="http://schemas.microsoft.com/office/drawing/2014/main" val="920008233"/>
                  </a:ext>
                </a:extLst>
              </a:tr>
              <a:tr h="798259">
                <a:tc>
                  <a:txBody>
                    <a:bodyPr/>
                    <a:lstStyle/>
                    <a:p>
                      <a:pPr algn="ctr"/>
                      <a:endParaRPr lang="en-US" sz="1700" dirty="0"/>
                    </a:p>
                  </a:txBody>
                  <a:tcPr/>
                </a:tc>
                <a:tc>
                  <a:txBody>
                    <a:bodyPr/>
                    <a:lstStyle/>
                    <a:p>
                      <a:pPr algn="ctr"/>
                      <a:r>
                        <a:rPr lang="en-US" sz="1700" dirty="0"/>
                        <a:t>{Butter, Bread: 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Bread: 3}</a:t>
                      </a:r>
                    </a:p>
                  </a:txBody>
                  <a:tcPr anchor="ctr"/>
                </a:tc>
                <a:extLst>
                  <a:ext uri="{0D108BD9-81ED-4DB2-BD59-A6C34878D82A}">
                    <a16:rowId xmlns:a16="http://schemas.microsoft.com/office/drawing/2014/main" val="780425187"/>
                  </a:ext>
                </a:extLst>
              </a:tr>
              <a:tr h="798259">
                <a:tc>
                  <a:txBody>
                    <a:bodyPr/>
                    <a:lstStyle/>
                    <a:p>
                      <a:pPr algn="ctr"/>
                      <a:endParaRPr lang="en-US" sz="1700" dirty="0"/>
                    </a:p>
                  </a:txBody>
                  <a:tcPr/>
                </a:tc>
                <a:tc>
                  <a:txBody>
                    <a:bodyPr/>
                    <a:lstStyle/>
                    <a:p>
                      <a:pPr algn="ctr"/>
                      <a:r>
                        <a:rPr lang="en-US" sz="1700" dirty="0"/>
                        <a:t>{Butter: 4}</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4}</a:t>
                      </a:r>
                    </a:p>
                  </a:txBody>
                  <a:tcPr anchor="ctr"/>
                </a:tc>
                <a:extLst>
                  <a:ext uri="{0D108BD9-81ED-4DB2-BD59-A6C34878D82A}">
                    <a16:rowId xmlns:a16="http://schemas.microsoft.com/office/drawing/2014/main" val="3771383002"/>
                  </a:ext>
                </a:extLst>
              </a:tr>
              <a:tr h="798259">
                <a:tc>
                  <a:txBody>
                    <a:bodyPr/>
                    <a:lstStyle/>
                    <a:p>
                      <a:pPr algn="ctr"/>
                      <a:endParaRPr lang="en-US" sz="1700" dirty="0"/>
                    </a:p>
                  </a:txBody>
                  <a:tcPr/>
                </a:tc>
                <a:tc>
                  <a:txBody>
                    <a:bodyPr/>
                    <a:lstStyle/>
                    <a:p>
                      <a:pPr algn="ctr"/>
                      <a:endParaRPr lang="en-US" sz="1700" dirty="0"/>
                    </a:p>
                  </a:txBody>
                  <a:tcPr anchor="ctr"/>
                </a:tc>
                <a:tc>
                  <a:txBody>
                    <a:bodyPr/>
                    <a:lstStyle/>
                    <a:p>
                      <a:pPr algn="ctr"/>
                      <a:endParaRPr lang="en-US" sz="1700" dirty="0"/>
                    </a:p>
                  </a:txBody>
                  <a:tcPr anchor="ctr"/>
                </a:tc>
                <a:extLst>
                  <a:ext uri="{0D108BD9-81ED-4DB2-BD59-A6C34878D82A}">
                    <a16:rowId xmlns:a16="http://schemas.microsoft.com/office/drawing/2014/main" val="1905209739"/>
                  </a:ext>
                </a:extLst>
              </a:tr>
            </a:tbl>
          </a:graphicData>
        </a:graphic>
      </p:graphicFrame>
      <p:pic>
        <p:nvPicPr>
          <p:cNvPr id="9" name="Picture 8" descr="A piece of butter on a plate&#10;&#10;Description automatically generated">
            <a:extLst>
              <a:ext uri="{FF2B5EF4-FFF2-40B4-BE49-F238E27FC236}">
                <a16:creationId xmlns:a16="http://schemas.microsoft.com/office/drawing/2014/main" id="{B8C8D034-FCF4-B191-9E82-73E51819C705}"/>
              </a:ext>
            </a:extLst>
          </p:cNvPr>
          <p:cNvPicPr>
            <a:picLocks noChangeAspect="1"/>
          </p:cNvPicPr>
          <p:nvPr/>
        </p:nvPicPr>
        <p:blipFill>
          <a:blip r:embed="rId2"/>
          <a:stretch>
            <a:fillRect/>
          </a:stretch>
        </p:blipFill>
        <p:spPr>
          <a:xfrm>
            <a:off x="2236505" y="5494133"/>
            <a:ext cx="1080000" cy="1080000"/>
          </a:xfrm>
          <a:prstGeom prst="rect">
            <a:avLst/>
          </a:prstGeom>
        </p:spPr>
      </p:pic>
      <p:pic>
        <p:nvPicPr>
          <p:cNvPr id="22" name="Picture 21" descr="A loaf of bread with a slice cut in half&#10;&#10;Description automatically generated">
            <a:extLst>
              <a:ext uri="{FF2B5EF4-FFF2-40B4-BE49-F238E27FC236}">
                <a16:creationId xmlns:a16="http://schemas.microsoft.com/office/drawing/2014/main" id="{78AC1730-BCC0-78C0-8702-CCF36CD0CAD6}"/>
              </a:ext>
            </a:extLst>
          </p:cNvPr>
          <p:cNvPicPr>
            <a:picLocks noChangeAspect="1"/>
          </p:cNvPicPr>
          <p:nvPr/>
        </p:nvPicPr>
        <p:blipFill>
          <a:blip r:embed="rId3"/>
          <a:stretch>
            <a:fillRect/>
          </a:stretch>
        </p:blipFill>
        <p:spPr>
          <a:xfrm>
            <a:off x="2236505" y="4960174"/>
            <a:ext cx="1015740" cy="648000"/>
          </a:xfrm>
          <a:prstGeom prst="rect">
            <a:avLst/>
          </a:prstGeom>
        </p:spPr>
      </p:pic>
      <p:pic>
        <p:nvPicPr>
          <p:cNvPr id="23" name="Picture 22" descr="A jar of strawberry jam&#10;&#10;Description automatically generated">
            <a:extLst>
              <a:ext uri="{FF2B5EF4-FFF2-40B4-BE49-F238E27FC236}">
                <a16:creationId xmlns:a16="http://schemas.microsoft.com/office/drawing/2014/main" id="{587D8003-643D-8730-5792-ED4416CA095D}"/>
              </a:ext>
            </a:extLst>
          </p:cNvPr>
          <p:cNvPicPr>
            <a:picLocks noChangeAspect="1"/>
          </p:cNvPicPr>
          <p:nvPr/>
        </p:nvPicPr>
        <p:blipFill>
          <a:blip r:embed="rId4"/>
          <a:stretch>
            <a:fillRect/>
          </a:stretch>
        </p:blipFill>
        <p:spPr>
          <a:xfrm>
            <a:off x="2466660" y="4132910"/>
            <a:ext cx="555430" cy="720000"/>
          </a:xfrm>
          <a:prstGeom prst="rect">
            <a:avLst/>
          </a:prstGeom>
        </p:spPr>
      </p:pic>
      <p:pic>
        <p:nvPicPr>
          <p:cNvPr id="24" name="Picture 23" descr="A cartoon of a hard boiled egg&#10;&#10;Description automatically generated">
            <a:extLst>
              <a:ext uri="{FF2B5EF4-FFF2-40B4-BE49-F238E27FC236}">
                <a16:creationId xmlns:a16="http://schemas.microsoft.com/office/drawing/2014/main" id="{481EB9C2-3F21-CC85-750E-93C817B7FB4D}"/>
              </a:ext>
            </a:extLst>
          </p:cNvPr>
          <p:cNvPicPr>
            <a:picLocks noChangeAspect="1"/>
          </p:cNvPicPr>
          <p:nvPr/>
        </p:nvPicPr>
        <p:blipFill>
          <a:blip r:embed="rId5"/>
          <a:stretch>
            <a:fillRect/>
          </a:stretch>
        </p:blipFill>
        <p:spPr>
          <a:xfrm>
            <a:off x="2393102" y="3305646"/>
            <a:ext cx="720000" cy="720000"/>
          </a:xfrm>
          <a:prstGeom prst="rect">
            <a:avLst/>
          </a:prstGeom>
        </p:spPr>
      </p:pic>
      <p:pic>
        <p:nvPicPr>
          <p:cNvPr id="28" name="Picture 27" descr="A can of soda with water drops&#10;&#10;Description automatically generated">
            <a:extLst>
              <a:ext uri="{FF2B5EF4-FFF2-40B4-BE49-F238E27FC236}">
                <a16:creationId xmlns:a16="http://schemas.microsoft.com/office/drawing/2014/main" id="{9A673095-38BC-0A91-B05C-0DFD99DC693F}"/>
              </a:ext>
            </a:extLst>
          </p:cNvPr>
          <p:cNvPicPr>
            <a:picLocks noChangeAspect="1"/>
          </p:cNvPicPr>
          <p:nvPr/>
        </p:nvPicPr>
        <p:blipFill>
          <a:blip r:embed="rId6"/>
          <a:stretch>
            <a:fillRect/>
          </a:stretch>
        </p:blipFill>
        <p:spPr>
          <a:xfrm>
            <a:off x="2519553" y="2519810"/>
            <a:ext cx="389068" cy="720000"/>
          </a:xfrm>
          <a:prstGeom prst="rect">
            <a:avLst/>
          </a:prstGeom>
        </p:spPr>
      </p:pic>
    </p:spTree>
    <p:extLst>
      <p:ext uri="{BB962C8B-B14F-4D97-AF65-F5344CB8AC3E}">
        <p14:creationId xmlns:p14="http://schemas.microsoft.com/office/powerpoint/2010/main" val="974661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EAEB063-FDA6-0023-13D2-C0FCB5AC850D}"/>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113FA222-5128-8799-AA6C-E6BE30EBDDB8}"/>
              </a:ext>
            </a:extLst>
          </p:cNvPr>
          <p:cNvSpPr txBox="1">
            <a:spLocks/>
          </p:cNvSpPr>
          <p:nvPr/>
        </p:nvSpPr>
        <p:spPr>
          <a:xfrm>
            <a:off x="401484" y="531929"/>
            <a:ext cx="11790516" cy="645828"/>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PH" sz="3000" dirty="0"/>
              <a:t>From the Conditional Frequent Pattern Tree, the </a:t>
            </a:r>
            <a:r>
              <a:rPr lang="en-PH" sz="3000" b="1" dirty="0">
                <a:solidFill>
                  <a:srgbClr val="0070C0"/>
                </a:solidFill>
              </a:rPr>
              <a:t>Frequent Pattern Rules </a:t>
            </a:r>
            <a:r>
              <a:rPr lang="en-PH" sz="3000" dirty="0"/>
              <a:t>are generated by pairing the items of the Conditional Frequent Pattern Tree set to the corresponding to the item as given in the table.</a:t>
            </a:r>
          </a:p>
        </p:txBody>
      </p:sp>
      <p:sp>
        <p:nvSpPr>
          <p:cNvPr id="6" name="Title 1">
            <a:extLst>
              <a:ext uri="{FF2B5EF4-FFF2-40B4-BE49-F238E27FC236}">
                <a16:creationId xmlns:a16="http://schemas.microsoft.com/office/drawing/2014/main" id="{5E9CC83E-4C08-2A79-8A63-7C1F8547DA95}"/>
              </a:ext>
            </a:extLst>
          </p:cNvPr>
          <p:cNvSpPr txBox="1">
            <a:spLocks/>
          </p:cNvSpPr>
          <p:nvPr/>
        </p:nvSpPr>
        <p:spPr>
          <a:xfrm>
            <a:off x="1524000" y="1516449"/>
            <a:ext cx="9144000" cy="429058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3000" b="1" dirty="0"/>
          </a:p>
          <a:p>
            <a:pPr algn="l"/>
            <a:endParaRPr lang="en-US" sz="3000" b="1" i="0" dirty="0">
              <a:effectLst/>
            </a:endParaRPr>
          </a:p>
          <a:p>
            <a:pPr algn="l"/>
            <a:endParaRPr lang="en-US" sz="3000"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0" i="0" dirty="0">
              <a:effectLst/>
            </a:endParaRPr>
          </a:p>
        </p:txBody>
      </p:sp>
      <p:graphicFrame>
        <p:nvGraphicFramePr>
          <p:cNvPr id="8" name="Table 7">
            <a:extLst>
              <a:ext uri="{FF2B5EF4-FFF2-40B4-BE49-F238E27FC236}">
                <a16:creationId xmlns:a16="http://schemas.microsoft.com/office/drawing/2014/main" id="{4C5AF03A-8DCB-21A6-522A-ADA68B8D0862}"/>
              </a:ext>
            </a:extLst>
          </p:cNvPr>
          <p:cNvGraphicFramePr>
            <a:graphicFrameLocks noGrp="1"/>
          </p:cNvGraphicFramePr>
          <p:nvPr>
            <p:extLst>
              <p:ext uri="{D42A27DB-BD31-4B8C-83A1-F6EECF244321}">
                <p14:modId xmlns:p14="http://schemas.microsoft.com/office/powerpoint/2010/main" val="3347969508"/>
              </p:ext>
            </p:extLst>
          </p:nvPr>
        </p:nvGraphicFramePr>
        <p:xfrm>
          <a:off x="401484" y="1302804"/>
          <a:ext cx="6099986" cy="4859975"/>
        </p:xfrm>
        <a:graphic>
          <a:graphicData uri="http://schemas.openxmlformats.org/drawingml/2006/table">
            <a:tbl>
              <a:tblPr firstRow="1" bandRow="1">
                <a:tableStyleId>{5940675A-B579-460E-94D1-54222C63F5DA}</a:tableStyleId>
              </a:tblPr>
              <a:tblGrid>
                <a:gridCol w="1406207">
                  <a:extLst>
                    <a:ext uri="{9D8B030D-6E8A-4147-A177-3AD203B41FA5}">
                      <a16:colId xmlns:a16="http://schemas.microsoft.com/office/drawing/2014/main" val="1393200218"/>
                    </a:ext>
                  </a:extLst>
                </a:gridCol>
                <a:gridCol w="3021068">
                  <a:extLst>
                    <a:ext uri="{9D8B030D-6E8A-4147-A177-3AD203B41FA5}">
                      <a16:colId xmlns:a16="http://schemas.microsoft.com/office/drawing/2014/main" val="3839810422"/>
                    </a:ext>
                  </a:extLst>
                </a:gridCol>
                <a:gridCol w="1672711">
                  <a:extLst>
                    <a:ext uri="{9D8B030D-6E8A-4147-A177-3AD203B41FA5}">
                      <a16:colId xmlns:a16="http://schemas.microsoft.com/office/drawing/2014/main" val="1765400722"/>
                    </a:ext>
                  </a:extLst>
                </a:gridCol>
              </a:tblGrid>
              <a:tr h="798259">
                <a:tc>
                  <a:txBody>
                    <a:bodyPr/>
                    <a:lstStyle/>
                    <a:p>
                      <a:pPr algn="ctr"/>
                      <a:r>
                        <a:rPr lang="en-US" sz="1400" b="1" dirty="0">
                          <a:solidFill>
                            <a:schemeClr val="tx1"/>
                          </a:solidFill>
                        </a:rPr>
                        <a:t>Items</a:t>
                      </a:r>
                    </a:p>
                  </a:txBody>
                  <a:tcPr anchor="ctr">
                    <a:solidFill>
                      <a:schemeClr val="accent5">
                        <a:lumMod val="20000"/>
                        <a:lumOff val="80000"/>
                      </a:schemeClr>
                    </a:solidFill>
                  </a:tcPr>
                </a:tc>
                <a:tc>
                  <a:txBody>
                    <a:bodyPr/>
                    <a:lstStyle/>
                    <a:p>
                      <a:pPr algn="ctr"/>
                      <a:r>
                        <a:rPr lang="en-US" sz="1400" b="1" dirty="0">
                          <a:solidFill>
                            <a:schemeClr val="tx1"/>
                          </a:solidFill>
                        </a:rPr>
                        <a:t>Conditional Pattern Base</a:t>
                      </a:r>
                    </a:p>
                  </a:txBody>
                  <a:tcPr anchor="ctr">
                    <a:solidFill>
                      <a:schemeClr val="accent5">
                        <a:lumMod val="20000"/>
                        <a:lumOff val="80000"/>
                      </a:schemeClr>
                    </a:solidFill>
                  </a:tcPr>
                </a:tc>
                <a:tc>
                  <a:txBody>
                    <a:bodyPr/>
                    <a:lstStyle/>
                    <a:p>
                      <a:pPr algn="ctr"/>
                      <a:r>
                        <a:rPr lang="en-US" sz="1400" b="1" dirty="0">
                          <a:solidFill>
                            <a:schemeClr val="tx1"/>
                          </a:solidFill>
                        </a:rPr>
                        <a:t>Conditional Frequent Pattern Tree</a:t>
                      </a:r>
                    </a:p>
                  </a:txBody>
                  <a:tcPr anchor="ctr">
                    <a:solidFill>
                      <a:schemeClr val="accent5">
                        <a:lumMod val="20000"/>
                        <a:lumOff val="80000"/>
                      </a:schemeClr>
                    </a:solidFill>
                  </a:tcPr>
                </a:tc>
                <a:extLst>
                  <a:ext uri="{0D108BD9-81ED-4DB2-BD59-A6C34878D82A}">
                    <a16:rowId xmlns:a16="http://schemas.microsoft.com/office/drawing/2014/main" val="1191376971"/>
                  </a:ext>
                </a:extLst>
              </a:tr>
              <a:tr h="798259">
                <a:tc>
                  <a:txBody>
                    <a:bodyPr/>
                    <a:lstStyle/>
                    <a:p>
                      <a:pPr algn="ctr"/>
                      <a:endParaRPr lang="en-US" sz="1700" dirty="0"/>
                    </a:p>
                  </a:txBody>
                  <a:tcPr/>
                </a:tc>
                <a:tc>
                  <a:txBody>
                    <a:bodyPr/>
                    <a:lstStyle/>
                    <a:p>
                      <a:pPr algn="ctr"/>
                      <a:r>
                        <a:rPr lang="en-US" sz="1700" dirty="0"/>
                        <a:t>{Butter, </a:t>
                      </a:r>
                      <a:r>
                        <a:rPr lang="en-US" sz="1700" dirty="0" err="1"/>
                        <a:t>Bread,Jam</a:t>
                      </a:r>
                      <a:r>
                        <a:rPr lang="en-US" sz="1700" dirty="0"/>
                        <a:t>, Egg: 1}, {</a:t>
                      </a:r>
                      <a:r>
                        <a:rPr lang="en-US" sz="1700" dirty="0" err="1"/>
                        <a:t>Butter,Bread</a:t>
                      </a:r>
                      <a:r>
                        <a:rPr lang="en-US" sz="1700" dirty="0"/>
                        <a:t>: 1}, {Butter, Egg: 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3}</a:t>
                      </a:r>
                    </a:p>
                  </a:txBody>
                  <a:tcPr anchor="ctr"/>
                </a:tc>
                <a:extLst>
                  <a:ext uri="{0D108BD9-81ED-4DB2-BD59-A6C34878D82A}">
                    <a16:rowId xmlns:a16="http://schemas.microsoft.com/office/drawing/2014/main" val="2660618370"/>
                  </a:ext>
                </a:extLst>
              </a:tr>
              <a:tr h="798259">
                <a:tc>
                  <a:txBody>
                    <a:bodyPr/>
                    <a:lstStyle/>
                    <a:p>
                      <a:pPr algn="ctr"/>
                      <a:endParaRPr lang="en-US" sz="1700" dirty="0"/>
                    </a:p>
                  </a:txBody>
                  <a:tcPr/>
                </a:tc>
                <a:tc>
                  <a:txBody>
                    <a:bodyPr/>
                    <a:lstStyle/>
                    <a:p>
                      <a:pPr algn="ctr"/>
                      <a:r>
                        <a:rPr lang="en-US" sz="1700" dirty="0"/>
                        <a:t>{Butter, Bread, Jam: 2}, {Butter: 1}</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3}</a:t>
                      </a:r>
                    </a:p>
                  </a:txBody>
                  <a:tcPr anchor="ctr"/>
                </a:tc>
                <a:extLst>
                  <a:ext uri="{0D108BD9-81ED-4DB2-BD59-A6C34878D82A}">
                    <a16:rowId xmlns:a16="http://schemas.microsoft.com/office/drawing/2014/main" val="920008233"/>
                  </a:ext>
                </a:extLst>
              </a:tr>
              <a:tr h="798259">
                <a:tc>
                  <a:txBody>
                    <a:bodyPr/>
                    <a:lstStyle/>
                    <a:p>
                      <a:pPr algn="ctr"/>
                      <a:endParaRPr lang="en-US" sz="1700" dirty="0"/>
                    </a:p>
                  </a:txBody>
                  <a:tcPr/>
                </a:tc>
                <a:tc>
                  <a:txBody>
                    <a:bodyPr/>
                    <a:lstStyle/>
                    <a:p>
                      <a:pPr algn="ctr"/>
                      <a:r>
                        <a:rPr lang="en-US" sz="1700" dirty="0"/>
                        <a:t>{Butter, Bread: 3}</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Bread: 3}</a:t>
                      </a:r>
                    </a:p>
                  </a:txBody>
                  <a:tcPr anchor="ctr"/>
                </a:tc>
                <a:extLst>
                  <a:ext uri="{0D108BD9-81ED-4DB2-BD59-A6C34878D82A}">
                    <a16:rowId xmlns:a16="http://schemas.microsoft.com/office/drawing/2014/main" val="780425187"/>
                  </a:ext>
                </a:extLst>
              </a:tr>
              <a:tr h="798259">
                <a:tc>
                  <a:txBody>
                    <a:bodyPr/>
                    <a:lstStyle/>
                    <a:p>
                      <a:pPr algn="ctr"/>
                      <a:endParaRPr lang="en-US" sz="1700" dirty="0"/>
                    </a:p>
                  </a:txBody>
                  <a:tcPr/>
                </a:tc>
                <a:tc>
                  <a:txBody>
                    <a:bodyPr/>
                    <a:lstStyle/>
                    <a:p>
                      <a:pPr algn="ctr"/>
                      <a:r>
                        <a:rPr lang="en-US" sz="1700" dirty="0"/>
                        <a:t>{Butter: 4}</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4}</a:t>
                      </a:r>
                    </a:p>
                  </a:txBody>
                  <a:tcPr anchor="ctr"/>
                </a:tc>
                <a:extLst>
                  <a:ext uri="{0D108BD9-81ED-4DB2-BD59-A6C34878D82A}">
                    <a16:rowId xmlns:a16="http://schemas.microsoft.com/office/drawing/2014/main" val="3771383002"/>
                  </a:ext>
                </a:extLst>
              </a:tr>
              <a:tr h="798259">
                <a:tc>
                  <a:txBody>
                    <a:bodyPr/>
                    <a:lstStyle/>
                    <a:p>
                      <a:pPr algn="ctr"/>
                      <a:endParaRPr lang="en-US" sz="1700" dirty="0"/>
                    </a:p>
                  </a:txBody>
                  <a:tcPr/>
                </a:tc>
                <a:tc>
                  <a:txBody>
                    <a:bodyPr/>
                    <a:lstStyle/>
                    <a:p>
                      <a:pPr algn="ctr"/>
                      <a:endParaRPr lang="en-US" sz="1700" dirty="0"/>
                    </a:p>
                  </a:txBody>
                  <a:tcPr anchor="ctr"/>
                </a:tc>
                <a:tc>
                  <a:txBody>
                    <a:bodyPr/>
                    <a:lstStyle/>
                    <a:p>
                      <a:pPr algn="ctr"/>
                      <a:endParaRPr lang="en-US" sz="1700" dirty="0"/>
                    </a:p>
                  </a:txBody>
                  <a:tcPr anchor="ctr"/>
                </a:tc>
                <a:extLst>
                  <a:ext uri="{0D108BD9-81ED-4DB2-BD59-A6C34878D82A}">
                    <a16:rowId xmlns:a16="http://schemas.microsoft.com/office/drawing/2014/main" val="1905209739"/>
                  </a:ext>
                </a:extLst>
              </a:tr>
            </a:tbl>
          </a:graphicData>
        </a:graphic>
      </p:graphicFrame>
      <p:pic>
        <p:nvPicPr>
          <p:cNvPr id="9" name="Picture 8" descr="A piece of butter on a plate&#10;&#10;Description automatically generated">
            <a:extLst>
              <a:ext uri="{FF2B5EF4-FFF2-40B4-BE49-F238E27FC236}">
                <a16:creationId xmlns:a16="http://schemas.microsoft.com/office/drawing/2014/main" id="{9949260A-DBDC-64C2-3D2D-870B10843B34}"/>
              </a:ext>
            </a:extLst>
          </p:cNvPr>
          <p:cNvPicPr>
            <a:picLocks noChangeAspect="1"/>
          </p:cNvPicPr>
          <p:nvPr/>
        </p:nvPicPr>
        <p:blipFill>
          <a:blip r:embed="rId2"/>
          <a:stretch>
            <a:fillRect/>
          </a:stretch>
        </p:blipFill>
        <p:spPr>
          <a:xfrm>
            <a:off x="596812" y="5180856"/>
            <a:ext cx="1080000" cy="1080000"/>
          </a:xfrm>
          <a:prstGeom prst="rect">
            <a:avLst/>
          </a:prstGeom>
        </p:spPr>
      </p:pic>
      <p:pic>
        <p:nvPicPr>
          <p:cNvPr id="22" name="Picture 21" descr="A loaf of bread with a slice cut in half&#10;&#10;Description automatically generated">
            <a:extLst>
              <a:ext uri="{FF2B5EF4-FFF2-40B4-BE49-F238E27FC236}">
                <a16:creationId xmlns:a16="http://schemas.microsoft.com/office/drawing/2014/main" id="{C14DE864-5E1C-DEF3-6139-EC7B7154FAF0}"/>
              </a:ext>
            </a:extLst>
          </p:cNvPr>
          <p:cNvPicPr>
            <a:picLocks noChangeAspect="1"/>
          </p:cNvPicPr>
          <p:nvPr/>
        </p:nvPicPr>
        <p:blipFill>
          <a:blip r:embed="rId3"/>
          <a:stretch>
            <a:fillRect/>
          </a:stretch>
        </p:blipFill>
        <p:spPr>
          <a:xfrm>
            <a:off x="621336" y="4639539"/>
            <a:ext cx="1015740" cy="648000"/>
          </a:xfrm>
          <a:prstGeom prst="rect">
            <a:avLst/>
          </a:prstGeom>
        </p:spPr>
      </p:pic>
      <p:pic>
        <p:nvPicPr>
          <p:cNvPr id="23" name="Picture 22" descr="A jar of strawberry jam&#10;&#10;Description automatically generated">
            <a:extLst>
              <a:ext uri="{FF2B5EF4-FFF2-40B4-BE49-F238E27FC236}">
                <a16:creationId xmlns:a16="http://schemas.microsoft.com/office/drawing/2014/main" id="{D2EA6055-AB21-E053-CB9F-0EDB4E465BF7}"/>
              </a:ext>
            </a:extLst>
          </p:cNvPr>
          <p:cNvPicPr>
            <a:picLocks noChangeAspect="1"/>
          </p:cNvPicPr>
          <p:nvPr/>
        </p:nvPicPr>
        <p:blipFill>
          <a:blip r:embed="rId4"/>
          <a:stretch>
            <a:fillRect/>
          </a:stretch>
        </p:blipFill>
        <p:spPr>
          <a:xfrm>
            <a:off x="838202" y="3793091"/>
            <a:ext cx="555430" cy="720000"/>
          </a:xfrm>
          <a:prstGeom prst="rect">
            <a:avLst/>
          </a:prstGeom>
        </p:spPr>
      </p:pic>
      <p:pic>
        <p:nvPicPr>
          <p:cNvPr id="24" name="Picture 23" descr="A cartoon of a hard boiled egg&#10;&#10;Description automatically generated">
            <a:extLst>
              <a:ext uri="{FF2B5EF4-FFF2-40B4-BE49-F238E27FC236}">
                <a16:creationId xmlns:a16="http://schemas.microsoft.com/office/drawing/2014/main" id="{14A32B09-9262-E54B-3453-9BADEF885243}"/>
              </a:ext>
            </a:extLst>
          </p:cNvPr>
          <p:cNvPicPr>
            <a:picLocks noChangeAspect="1"/>
          </p:cNvPicPr>
          <p:nvPr/>
        </p:nvPicPr>
        <p:blipFill>
          <a:blip r:embed="rId5"/>
          <a:stretch>
            <a:fillRect/>
          </a:stretch>
        </p:blipFill>
        <p:spPr>
          <a:xfrm>
            <a:off x="791920" y="2941741"/>
            <a:ext cx="720000" cy="720000"/>
          </a:xfrm>
          <a:prstGeom prst="rect">
            <a:avLst/>
          </a:prstGeom>
        </p:spPr>
      </p:pic>
      <p:pic>
        <p:nvPicPr>
          <p:cNvPr id="28" name="Picture 27" descr="A can of soda with water drops&#10;&#10;Description automatically generated">
            <a:extLst>
              <a:ext uri="{FF2B5EF4-FFF2-40B4-BE49-F238E27FC236}">
                <a16:creationId xmlns:a16="http://schemas.microsoft.com/office/drawing/2014/main" id="{6830E9C5-9E96-EA22-E8E8-16D31AA314BA}"/>
              </a:ext>
            </a:extLst>
          </p:cNvPr>
          <p:cNvPicPr>
            <a:picLocks noChangeAspect="1"/>
          </p:cNvPicPr>
          <p:nvPr/>
        </p:nvPicPr>
        <p:blipFill>
          <a:blip r:embed="rId6"/>
          <a:stretch>
            <a:fillRect/>
          </a:stretch>
        </p:blipFill>
        <p:spPr>
          <a:xfrm>
            <a:off x="921383" y="2155555"/>
            <a:ext cx="389068" cy="720000"/>
          </a:xfrm>
          <a:prstGeom prst="rect">
            <a:avLst/>
          </a:prstGeom>
        </p:spPr>
      </p:pic>
      <p:graphicFrame>
        <p:nvGraphicFramePr>
          <p:cNvPr id="4" name="Table 3">
            <a:extLst>
              <a:ext uri="{FF2B5EF4-FFF2-40B4-BE49-F238E27FC236}">
                <a16:creationId xmlns:a16="http://schemas.microsoft.com/office/drawing/2014/main" id="{1C919FE6-8672-CAA3-E2C8-06DFEEF6B18B}"/>
              </a:ext>
            </a:extLst>
          </p:cNvPr>
          <p:cNvGraphicFramePr>
            <a:graphicFrameLocks noGrp="1"/>
          </p:cNvGraphicFramePr>
          <p:nvPr>
            <p:extLst>
              <p:ext uri="{D42A27DB-BD31-4B8C-83A1-F6EECF244321}">
                <p14:modId xmlns:p14="http://schemas.microsoft.com/office/powerpoint/2010/main" val="3438285674"/>
              </p:ext>
            </p:extLst>
          </p:nvPr>
        </p:nvGraphicFramePr>
        <p:xfrm>
          <a:off x="7957008" y="1302804"/>
          <a:ext cx="3078918" cy="5177740"/>
        </p:xfrm>
        <a:graphic>
          <a:graphicData uri="http://schemas.openxmlformats.org/drawingml/2006/table">
            <a:tbl>
              <a:tblPr firstRow="1" bandRow="1">
                <a:tableStyleId>{5940675A-B579-460E-94D1-54222C63F5DA}</a:tableStyleId>
              </a:tblPr>
              <a:tblGrid>
                <a:gridCol w="1406207">
                  <a:extLst>
                    <a:ext uri="{9D8B030D-6E8A-4147-A177-3AD203B41FA5}">
                      <a16:colId xmlns:a16="http://schemas.microsoft.com/office/drawing/2014/main" val="1393200218"/>
                    </a:ext>
                  </a:extLst>
                </a:gridCol>
                <a:gridCol w="1672711">
                  <a:extLst>
                    <a:ext uri="{9D8B030D-6E8A-4147-A177-3AD203B41FA5}">
                      <a16:colId xmlns:a16="http://schemas.microsoft.com/office/drawing/2014/main" val="1765400722"/>
                    </a:ext>
                  </a:extLst>
                </a:gridCol>
              </a:tblGrid>
              <a:tr h="809996">
                <a:tc>
                  <a:txBody>
                    <a:bodyPr/>
                    <a:lstStyle/>
                    <a:p>
                      <a:pPr algn="ctr"/>
                      <a:r>
                        <a:rPr lang="en-US" sz="1400" b="1" dirty="0">
                          <a:solidFill>
                            <a:schemeClr val="tx1"/>
                          </a:solidFill>
                        </a:rPr>
                        <a:t>Items</a:t>
                      </a:r>
                    </a:p>
                  </a:txBody>
                  <a:tcPr anchor="ctr">
                    <a:solidFill>
                      <a:schemeClr val="accent5">
                        <a:lumMod val="20000"/>
                        <a:lumOff val="80000"/>
                      </a:schemeClr>
                    </a:solidFill>
                  </a:tcPr>
                </a:tc>
                <a:tc>
                  <a:txBody>
                    <a:bodyPr/>
                    <a:lstStyle/>
                    <a:p>
                      <a:pPr algn="ctr"/>
                      <a:r>
                        <a:rPr lang="en-US" sz="1400" b="1" dirty="0">
                          <a:solidFill>
                            <a:schemeClr val="tx1"/>
                          </a:solidFill>
                        </a:rPr>
                        <a:t>Frequent Pattern Generated</a:t>
                      </a:r>
                    </a:p>
                  </a:txBody>
                  <a:tcPr anchor="ctr">
                    <a:solidFill>
                      <a:schemeClr val="accent5">
                        <a:lumMod val="20000"/>
                        <a:lumOff val="80000"/>
                      </a:schemeClr>
                    </a:solidFill>
                  </a:tcPr>
                </a:tc>
                <a:extLst>
                  <a:ext uri="{0D108BD9-81ED-4DB2-BD59-A6C34878D82A}">
                    <a16:rowId xmlns:a16="http://schemas.microsoft.com/office/drawing/2014/main" val="1191376971"/>
                  </a:ext>
                </a:extLst>
              </a:tr>
              <a:tr h="809996">
                <a:tc>
                  <a:txBody>
                    <a:bodyPr/>
                    <a:lstStyle/>
                    <a:p>
                      <a:pPr algn="ctr"/>
                      <a:endParaRPr lang="en-US" sz="17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Coke: 3</a:t>
                      </a:r>
                    </a:p>
                  </a:txBody>
                  <a:tcPr anchor="ctr"/>
                </a:tc>
                <a:extLst>
                  <a:ext uri="{0D108BD9-81ED-4DB2-BD59-A6C34878D82A}">
                    <a16:rowId xmlns:a16="http://schemas.microsoft.com/office/drawing/2014/main" val="2660618370"/>
                  </a:ext>
                </a:extLst>
              </a:tr>
              <a:tr h="809996">
                <a:tc>
                  <a:txBody>
                    <a:bodyPr/>
                    <a:lstStyle/>
                    <a:p>
                      <a:pPr algn="ctr"/>
                      <a:endParaRPr lang="en-US" sz="17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Egg: 3</a:t>
                      </a:r>
                    </a:p>
                  </a:txBody>
                  <a:tcPr anchor="ctr"/>
                </a:tc>
                <a:extLst>
                  <a:ext uri="{0D108BD9-81ED-4DB2-BD59-A6C34878D82A}">
                    <a16:rowId xmlns:a16="http://schemas.microsoft.com/office/drawing/2014/main" val="920008233"/>
                  </a:ext>
                </a:extLst>
              </a:tr>
              <a:tr h="809996">
                <a:tc>
                  <a:txBody>
                    <a:bodyPr/>
                    <a:lstStyle/>
                    <a:p>
                      <a:pPr algn="ctr"/>
                      <a:endParaRPr lang="en-US" sz="17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Jam: 3, Bread, Jam: 3, Butter, Bread, Jam: 3</a:t>
                      </a:r>
                    </a:p>
                  </a:txBody>
                  <a:tcPr anchor="ctr"/>
                </a:tc>
                <a:extLst>
                  <a:ext uri="{0D108BD9-81ED-4DB2-BD59-A6C34878D82A}">
                    <a16:rowId xmlns:a16="http://schemas.microsoft.com/office/drawing/2014/main" val="780425187"/>
                  </a:ext>
                </a:extLst>
              </a:tr>
              <a:tr h="809996">
                <a:tc>
                  <a:txBody>
                    <a:bodyPr/>
                    <a:lstStyle/>
                    <a:p>
                      <a:pPr algn="ctr"/>
                      <a:endParaRPr lang="en-US" sz="17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700" dirty="0"/>
                        <a:t>Butter, Bread: 4</a:t>
                      </a:r>
                    </a:p>
                  </a:txBody>
                  <a:tcPr anchor="ctr"/>
                </a:tc>
                <a:extLst>
                  <a:ext uri="{0D108BD9-81ED-4DB2-BD59-A6C34878D82A}">
                    <a16:rowId xmlns:a16="http://schemas.microsoft.com/office/drawing/2014/main" val="3771383002"/>
                  </a:ext>
                </a:extLst>
              </a:tr>
              <a:tr h="809996">
                <a:tc>
                  <a:txBody>
                    <a:bodyPr/>
                    <a:lstStyle/>
                    <a:p>
                      <a:pPr algn="ctr"/>
                      <a:endParaRPr lang="en-US" sz="1700" dirty="0"/>
                    </a:p>
                  </a:txBody>
                  <a:tcPr/>
                </a:tc>
                <a:tc>
                  <a:txBody>
                    <a:bodyPr/>
                    <a:lstStyle/>
                    <a:p>
                      <a:pPr algn="ctr"/>
                      <a:endParaRPr lang="en-US" sz="1700" dirty="0"/>
                    </a:p>
                  </a:txBody>
                  <a:tcPr anchor="ctr"/>
                </a:tc>
                <a:extLst>
                  <a:ext uri="{0D108BD9-81ED-4DB2-BD59-A6C34878D82A}">
                    <a16:rowId xmlns:a16="http://schemas.microsoft.com/office/drawing/2014/main" val="1905209739"/>
                  </a:ext>
                </a:extLst>
              </a:tr>
            </a:tbl>
          </a:graphicData>
        </a:graphic>
      </p:graphicFrame>
      <p:pic>
        <p:nvPicPr>
          <p:cNvPr id="5" name="Picture 4" descr="A piece of butter on a plate&#10;&#10;Description automatically generated">
            <a:extLst>
              <a:ext uri="{FF2B5EF4-FFF2-40B4-BE49-F238E27FC236}">
                <a16:creationId xmlns:a16="http://schemas.microsoft.com/office/drawing/2014/main" id="{50626826-A980-EDA4-9472-9834E77144C9}"/>
              </a:ext>
            </a:extLst>
          </p:cNvPr>
          <p:cNvPicPr>
            <a:picLocks noChangeAspect="1"/>
          </p:cNvPicPr>
          <p:nvPr/>
        </p:nvPicPr>
        <p:blipFill>
          <a:blip r:embed="rId2"/>
          <a:stretch>
            <a:fillRect/>
          </a:stretch>
        </p:blipFill>
        <p:spPr>
          <a:xfrm>
            <a:off x="8152336" y="5555196"/>
            <a:ext cx="1080000" cy="1095879"/>
          </a:xfrm>
          <a:prstGeom prst="rect">
            <a:avLst/>
          </a:prstGeom>
        </p:spPr>
      </p:pic>
      <p:pic>
        <p:nvPicPr>
          <p:cNvPr id="7" name="Picture 6" descr="A loaf of bread with a slice cut in half&#10;&#10;Description automatically generated">
            <a:extLst>
              <a:ext uri="{FF2B5EF4-FFF2-40B4-BE49-F238E27FC236}">
                <a16:creationId xmlns:a16="http://schemas.microsoft.com/office/drawing/2014/main" id="{9C06CC0A-BFAA-FE66-61E9-EA8D4868B1F7}"/>
              </a:ext>
            </a:extLst>
          </p:cNvPr>
          <p:cNvPicPr>
            <a:picLocks noChangeAspect="1"/>
          </p:cNvPicPr>
          <p:nvPr/>
        </p:nvPicPr>
        <p:blipFill>
          <a:blip r:embed="rId3"/>
          <a:stretch>
            <a:fillRect/>
          </a:stretch>
        </p:blipFill>
        <p:spPr>
          <a:xfrm>
            <a:off x="8176860" y="4959337"/>
            <a:ext cx="1015740" cy="657528"/>
          </a:xfrm>
          <a:prstGeom prst="rect">
            <a:avLst/>
          </a:prstGeom>
        </p:spPr>
      </p:pic>
      <p:pic>
        <p:nvPicPr>
          <p:cNvPr id="10" name="Picture 9" descr="A jar of strawberry jam&#10;&#10;Description automatically generated">
            <a:extLst>
              <a:ext uri="{FF2B5EF4-FFF2-40B4-BE49-F238E27FC236}">
                <a16:creationId xmlns:a16="http://schemas.microsoft.com/office/drawing/2014/main" id="{4D77BB92-95FD-FFD7-861C-93C944D74449}"/>
              </a:ext>
            </a:extLst>
          </p:cNvPr>
          <p:cNvPicPr>
            <a:picLocks noChangeAspect="1"/>
          </p:cNvPicPr>
          <p:nvPr/>
        </p:nvPicPr>
        <p:blipFill>
          <a:blip r:embed="rId4"/>
          <a:stretch>
            <a:fillRect/>
          </a:stretch>
        </p:blipFill>
        <p:spPr>
          <a:xfrm>
            <a:off x="8378237" y="3930822"/>
            <a:ext cx="555430" cy="730586"/>
          </a:xfrm>
          <a:prstGeom prst="rect">
            <a:avLst/>
          </a:prstGeom>
        </p:spPr>
      </p:pic>
      <p:pic>
        <p:nvPicPr>
          <p:cNvPr id="11" name="Picture 10" descr="A cartoon of a hard boiled egg&#10;&#10;Description automatically generated">
            <a:extLst>
              <a:ext uri="{FF2B5EF4-FFF2-40B4-BE49-F238E27FC236}">
                <a16:creationId xmlns:a16="http://schemas.microsoft.com/office/drawing/2014/main" id="{40C19ADB-F298-4B28-CB1E-2C8B49556C54}"/>
              </a:ext>
            </a:extLst>
          </p:cNvPr>
          <p:cNvPicPr>
            <a:picLocks noChangeAspect="1"/>
          </p:cNvPicPr>
          <p:nvPr/>
        </p:nvPicPr>
        <p:blipFill>
          <a:blip r:embed="rId5"/>
          <a:stretch>
            <a:fillRect/>
          </a:stretch>
        </p:blipFill>
        <p:spPr>
          <a:xfrm>
            <a:off x="8347444" y="3001576"/>
            <a:ext cx="720000" cy="730586"/>
          </a:xfrm>
          <a:prstGeom prst="rect">
            <a:avLst/>
          </a:prstGeom>
        </p:spPr>
      </p:pic>
      <p:pic>
        <p:nvPicPr>
          <p:cNvPr id="12" name="Picture 11" descr="A can of soda with water drops&#10;&#10;Description automatically generated">
            <a:extLst>
              <a:ext uri="{FF2B5EF4-FFF2-40B4-BE49-F238E27FC236}">
                <a16:creationId xmlns:a16="http://schemas.microsoft.com/office/drawing/2014/main" id="{DB6DC6BD-3516-5C95-925C-2C5B5817DCF0}"/>
              </a:ext>
            </a:extLst>
          </p:cNvPr>
          <p:cNvPicPr>
            <a:picLocks noChangeAspect="1"/>
          </p:cNvPicPr>
          <p:nvPr/>
        </p:nvPicPr>
        <p:blipFill>
          <a:blip r:embed="rId6"/>
          <a:stretch>
            <a:fillRect/>
          </a:stretch>
        </p:blipFill>
        <p:spPr>
          <a:xfrm>
            <a:off x="8476907" y="2146027"/>
            <a:ext cx="389068" cy="730586"/>
          </a:xfrm>
          <a:prstGeom prst="rect">
            <a:avLst/>
          </a:prstGeom>
        </p:spPr>
      </p:pic>
    </p:spTree>
    <p:extLst>
      <p:ext uri="{BB962C8B-B14F-4D97-AF65-F5344CB8AC3E}">
        <p14:creationId xmlns:p14="http://schemas.microsoft.com/office/powerpoint/2010/main" val="20572410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09AB3F01-B55F-9A63-14C3-6FC44C166E39}"/>
              </a:ext>
            </a:extLst>
          </p:cNvPr>
          <p:cNvSpPr txBox="1">
            <a:spLocks/>
          </p:cNvSpPr>
          <p:nvPr/>
        </p:nvSpPr>
        <p:spPr>
          <a:xfrm>
            <a:off x="838200" y="2286869"/>
            <a:ext cx="10515600" cy="4351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685800" indent="-685800" algn="l">
              <a:buFont typeface="Wingdings" pitchFamily="2" charset="2"/>
              <a:buChar char="Ø"/>
            </a:pPr>
            <a:r>
              <a:rPr lang="en-US" sz="4000" b="1" dirty="0"/>
              <a:t>What is Frequent Pattern Growth Algorithm?</a:t>
            </a:r>
          </a:p>
          <a:p>
            <a:pPr algn="l"/>
            <a:endParaRPr lang="en-US" sz="4000" b="1" dirty="0"/>
          </a:p>
          <a:p>
            <a:pPr marL="685800" indent="-685800" algn="l">
              <a:buFont typeface="Wingdings" pitchFamily="2" charset="2"/>
              <a:buChar char="Ø"/>
            </a:pPr>
            <a:r>
              <a:rPr lang="en-US" sz="4000" b="1" dirty="0">
                <a:solidFill>
                  <a:schemeClr val="tx1">
                    <a:lumMod val="50000"/>
                    <a:lumOff val="50000"/>
                  </a:schemeClr>
                </a:solidFill>
              </a:rPr>
              <a:t>FP Growth Algorithm Example</a:t>
            </a:r>
          </a:p>
          <a:p>
            <a:pPr marL="685800" indent="-685800" algn="l">
              <a:buFont typeface="Wingdings" pitchFamily="2" charset="2"/>
              <a:buChar char="Ø"/>
            </a:pPr>
            <a:endParaRPr lang="en-US" sz="4000" dirty="0">
              <a:solidFill>
                <a:schemeClr val="tx1">
                  <a:lumMod val="50000"/>
                  <a:lumOff val="50000"/>
                </a:schemeClr>
              </a:solidFill>
            </a:endParaRPr>
          </a:p>
        </p:txBody>
      </p:sp>
      <p:sp>
        <p:nvSpPr>
          <p:cNvPr id="2" name="Title 1">
            <a:extLst>
              <a:ext uri="{FF2B5EF4-FFF2-40B4-BE49-F238E27FC236}">
                <a16:creationId xmlns:a16="http://schemas.microsoft.com/office/drawing/2014/main" id="{EDF040CE-CACD-0DC8-2221-0DE503F00D88}"/>
              </a:ext>
            </a:extLst>
          </p:cNvPr>
          <p:cNvSpPr txBox="1">
            <a:spLocks/>
          </p:cNvSpPr>
          <p:nvPr/>
        </p:nvSpPr>
        <p:spPr>
          <a:xfrm>
            <a:off x="838199" y="826369"/>
            <a:ext cx="10974049"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b="1" kern="1200">
                <a:solidFill>
                  <a:schemeClr val="tx1"/>
                </a:solidFill>
                <a:latin typeface="+mj-lt"/>
                <a:ea typeface="+mj-ea"/>
                <a:cs typeface="+mj-cs"/>
              </a:defRPr>
            </a:lvl1pPr>
          </a:lstStyle>
          <a:p>
            <a:pPr algn="l"/>
            <a:r>
              <a:rPr lang="en-US" dirty="0">
                <a:solidFill>
                  <a:srgbClr val="32418C"/>
                </a:solidFill>
              </a:rPr>
              <a:t>Outline</a:t>
            </a:r>
          </a:p>
        </p:txBody>
      </p:sp>
    </p:spTree>
    <p:extLst>
      <p:ext uri="{BB962C8B-B14F-4D97-AF65-F5344CB8AC3E}">
        <p14:creationId xmlns:p14="http://schemas.microsoft.com/office/powerpoint/2010/main" val="36115711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91CF3-F71A-A02C-A1DC-4592F7955DF3}"/>
              </a:ext>
            </a:extLst>
          </p:cNvPr>
          <p:cNvSpPr>
            <a:spLocks noGrp="1"/>
          </p:cNvSpPr>
          <p:nvPr>
            <p:ph type="title"/>
          </p:nvPr>
        </p:nvSpPr>
        <p:spPr/>
        <p:txBody>
          <a:bodyPr/>
          <a:lstStyle/>
          <a:p>
            <a:r>
              <a:rPr lang="en-PH" dirty="0"/>
              <a:t>FP-Growth Algorithm</a:t>
            </a:r>
          </a:p>
        </p:txBody>
      </p:sp>
      <p:sp>
        <p:nvSpPr>
          <p:cNvPr id="3" name="Content Placeholder 2">
            <a:extLst>
              <a:ext uri="{FF2B5EF4-FFF2-40B4-BE49-F238E27FC236}">
                <a16:creationId xmlns:a16="http://schemas.microsoft.com/office/drawing/2014/main" id="{F19F4D9E-E34D-2924-4931-8A1452C0C280}"/>
              </a:ext>
            </a:extLst>
          </p:cNvPr>
          <p:cNvSpPr>
            <a:spLocks noGrp="1"/>
          </p:cNvSpPr>
          <p:nvPr>
            <p:ph idx="1"/>
          </p:nvPr>
        </p:nvSpPr>
        <p:spPr/>
        <p:txBody>
          <a:bodyPr>
            <a:normAutofit/>
          </a:bodyPr>
          <a:lstStyle/>
          <a:p>
            <a:pPr marL="0" indent="0" algn="l">
              <a:buNone/>
            </a:pPr>
            <a:r>
              <a:rPr lang="en-PH" sz="3000" dirty="0"/>
              <a:t>The FP-growth (Frequent Pattern growth) algorithm is a popular algorithm for </a:t>
            </a:r>
            <a:r>
              <a:rPr lang="en-PH" sz="3000" b="1" dirty="0">
                <a:solidFill>
                  <a:srgbClr val="0070C0"/>
                </a:solidFill>
              </a:rPr>
              <a:t>discovering frequent </a:t>
            </a:r>
            <a:r>
              <a:rPr lang="en-PH" sz="3000" b="1" dirty="0" err="1">
                <a:solidFill>
                  <a:srgbClr val="0070C0"/>
                </a:solidFill>
              </a:rPr>
              <a:t>itemsets</a:t>
            </a:r>
            <a:r>
              <a:rPr lang="en-PH" sz="3000" b="1" dirty="0">
                <a:solidFill>
                  <a:srgbClr val="0070C0"/>
                </a:solidFill>
              </a:rPr>
              <a:t> and association rules</a:t>
            </a:r>
            <a:r>
              <a:rPr lang="en-PH" sz="3000" dirty="0"/>
              <a:t>. </a:t>
            </a:r>
          </a:p>
          <a:p>
            <a:pPr marL="0" indent="0" algn="l">
              <a:buNone/>
            </a:pPr>
            <a:endParaRPr lang="en-PH" sz="3000" dirty="0"/>
          </a:p>
          <a:p>
            <a:pPr marL="0" indent="0" algn="l">
              <a:buNone/>
            </a:pPr>
            <a:r>
              <a:rPr lang="en-PH" sz="3000" dirty="0"/>
              <a:t>It offers advantages over both </a:t>
            </a:r>
            <a:r>
              <a:rPr lang="en-PH" sz="3000" dirty="0" err="1"/>
              <a:t>Apriori</a:t>
            </a:r>
            <a:r>
              <a:rPr lang="en-PH" sz="3000" dirty="0"/>
              <a:t> and Eclat in terms of efficiency and scalability. </a:t>
            </a:r>
          </a:p>
          <a:p>
            <a:pPr marL="0" indent="0" algn="l">
              <a:buNone/>
            </a:pPr>
            <a:endParaRPr lang="en-PH" sz="3000" dirty="0"/>
          </a:p>
          <a:p>
            <a:pPr marL="0" indent="0" algn="l">
              <a:buNone/>
            </a:pPr>
            <a:r>
              <a:rPr lang="en-PH" sz="3000" dirty="0"/>
              <a:t>The FP-growth algorithm employs a </a:t>
            </a:r>
            <a:r>
              <a:rPr lang="en-PH" sz="3000" b="1" dirty="0">
                <a:solidFill>
                  <a:srgbClr val="0070C0"/>
                </a:solidFill>
              </a:rPr>
              <a:t>divide-and-conquer strategy</a:t>
            </a:r>
            <a:r>
              <a:rPr lang="en-PH" sz="3000" dirty="0"/>
              <a:t> to discover frequent </a:t>
            </a:r>
            <a:r>
              <a:rPr lang="en-PH" sz="3000" dirty="0" err="1"/>
              <a:t>itemsets</a:t>
            </a:r>
            <a:r>
              <a:rPr lang="en-PH" sz="3000" dirty="0"/>
              <a:t>.</a:t>
            </a:r>
          </a:p>
        </p:txBody>
      </p:sp>
    </p:spTree>
    <p:extLst>
      <p:ext uri="{BB962C8B-B14F-4D97-AF65-F5344CB8AC3E}">
        <p14:creationId xmlns:p14="http://schemas.microsoft.com/office/powerpoint/2010/main" val="3229185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C77662-90E9-F88E-6224-5567E2E3F4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58579A-845C-08EB-A9E5-55A3C72B849B}"/>
              </a:ext>
            </a:extLst>
          </p:cNvPr>
          <p:cNvSpPr>
            <a:spLocks noGrp="1"/>
          </p:cNvSpPr>
          <p:nvPr>
            <p:ph type="title"/>
          </p:nvPr>
        </p:nvSpPr>
        <p:spPr/>
        <p:txBody>
          <a:bodyPr/>
          <a:lstStyle/>
          <a:p>
            <a:r>
              <a:rPr lang="en-PH" dirty="0"/>
              <a:t>FP-Growth Algorithm</a:t>
            </a:r>
          </a:p>
        </p:txBody>
      </p:sp>
      <p:sp>
        <p:nvSpPr>
          <p:cNvPr id="3" name="Content Placeholder 2">
            <a:extLst>
              <a:ext uri="{FF2B5EF4-FFF2-40B4-BE49-F238E27FC236}">
                <a16:creationId xmlns:a16="http://schemas.microsoft.com/office/drawing/2014/main" id="{96B7AE4C-8CEC-29D0-BA17-8E78A03F3EDE}"/>
              </a:ext>
            </a:extLst>
          </p:cNvPr>
          <p:cNvSpPr>
            <a:spLocks noGrp="1"/>
          </p:cNvSpPr>
          <p:nvPr>
            <p:ph idx="1"/>
          </p:nvPr>
        </p:nvSpPr>
        <p:spPr/>
        <p:txBody>
          <a:bodyPr>
            <a:normAutofit fontScale="92500" lnSpcReduction="20000"/>
          </a:bodyPr>
          <a:lstStyle/>
          <a:p>
            <a:pPr marL="0" indent="0" algn="l">
              <a:buNone/>
            </a:pPr>
            <a:r>
              <a:rPr lang="en-PH" dirty="0"/>
              <a:t>It </a:t>
            </a:r>
            <a:r>
              <a:rPr lang="en-PH" b="1" dirty="0">
                <a:solidFill>
                  <a:srgbClr val="0070C0"/>
                </a:solidFill>
              </a:rPr>
              <a:t>constructs a tree-like data structure </a:t>
            </a:r>
            <a:r>
              <a:rPr lang="en-PH" dirty="0"/>
              <a:t>known as the (Frequent Pattern tree) from the transaction database. </a:t>
            </a:r>
          </a:p>
          <a:p>
            <a:pPr marL="0" indent="0" algn="l">
              <a:buNone/>
            </a:pPr>
            <a:endParaRPr lang="en-PH" dirty="0"/>
          </a:p>
          <a:p>
            <a:pPr marL="0" indent="0" algn="l">
              <a:buNone/>
            </a:pPr>
            <a:r>
              <a:rPr lang="en-PH" dirty="0"/>
              <a:t>This tree structure compactly represents the frequent patterns and their support counts.</a:t>
            </a:r>
          </a:p>
          <a:p>
            <a:pPr marL="0" indent="0" algn="l">
              <a:buNone/>
            </a:pPr>
            <a:endParaRPr lang="en-PH" dirty="0"/>
          </a:p>
          <a:p>
            <a:pPr marL="0" indent="0" algn="l">
              <a:buNone/>
            </a:pPr>
            <a:r>
              <a:rPr lang="en-PH" dirty="0"/>
              <a:t>FP-growth then recursively mines the tree to find frequent </a:t>
            </a:r>
            <a:r>
              <a:rPr lang="en-PH" dirty="0" err="1"/>
              <a:t>itemsets</a:t>
            </a:r>
            <a:r>
              <a:rPr lang="en-PH" dirty="0"/>
              <a:t>.</a:t>
            </a:r>
          </a:p>
          <a:p>
            <a:pPr marL="0" indent="0" algn="l">
              <a:buNone/>
            </a:pPr>
            <a:endParaRPr lang="en-PH" dirty="0"/>
          </a:p>
          <a:p>
            <a:pPr marL="0" indent="0" algn="l">
              <a:buNone/>
            </a:pPr>
            <a:r>
              <a:rPr lang="en-PH" dirty="0"/>
              <a:t>Unlike </a:t>
            </a:r>
            <a:r>
              <a:rPr lang="en-PH" dirty="0" err="1"/>
              <a:t>Apriori</a:t>
            </a:r>
            <a:r>
              <a:rPr lang="en-PH" dirty="0"/>
              <a:t>, FP-growth </a:t>
            </a:r>
            <a:r>
              <a:rPr lang="en-PH" b="1" dirty="0">
                <a:solidFill>
                  <a:srgbClr val="0070C0"/>
                </a:solidFill>
              </a:rPr>
              <a:t>does not generate candidate </a:t>
            </a:r>
            <a:r>
              <a:rPr lang="en-PH" b="1" dirty="0" err="1">
                <a:solidFill>
                  <a:srgbClr val="0070C0"/>
                </a:solidFill>
              </a:rPr>
              <a:t>itemsets</a:t>
            </a:r>
            <a:r>
              <a:rPr lang="en-PH" b="1" dirty="0">
                <a:solidFill>
                  <a:srgbClr val="0070C0"/>
                </a:solidFill>
              </a:rPr>
              <a:t> </a:t>
            </a:r>
            <a:r>
              <a:rPr lang="en-PH" dirty="0"/>
              <a:t>explicitly, which makes it faster and more memory-efficient, especially for large datasets. </a:t>
            </a:r>
          </a:p>
        </p:txBody>
      </p:sp>
    </p:spTree>
    <p:extLst>
      <p:ext uri="{BB962C8B-B14F-4D97-AF65-F5344CB8AC3E}">
        <p14:creationId xmlns:p14="http://schemas.microsoft.com/office/powerpoint/2010/main" val="1732036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BC30BB9-422D-9B6C-5E60-D78214471ED1}"/>
            </a:ext>
          </a:extLst>
        </p:cNvPr>
        <p:cNvGrpSpPr/>
        <p:nvPr/>
      </p:nvGrpSpPr>
      <p:grpSpPr>
        <a:xfrm>
          <a:off x="0" y="0"/>
          <a:ext cx="0" cy="0"/>
          <a:chOff x="0" y="0"/>
          <a:chExt cx="0" cy="0"/>
        </a:xfrm>
      </p:grpSpPr>
      <p:graphicFrame>
        <p:nvGraphicFramePr>
          <p:cNvPr id="11" name="Table 10">
            <a:extLst>
              <a:ext uri="{FF2B5EF4-FFF2-40B4-BE49-F238E27FC236}">
                <a16:creationId xmlns:a16="http://schemas.microsoft.com/office/drawing/2014/main" id="{77046133-9B55-68B5-C9A2-5C259E4F3655}"/>
              </a:ext>
            </a:extLst>
          </p:cNvPr>
          <p:cNvGraphicFramePr>
            <a:graphicFrameLocks noGrp="1"/>
          </p:cNvGraphicFramePr>
          <p:nvPr>
            <p:extLst>
              <p:ext uri="{D42A27DB-BD31-4B8C-83A1-F6EECF244321}">
                <p14:modId xmlns:p14="http://schemas.microsoft.com/office/powerpoint/2010/main" val="3210501338"/>
              </p:ext>
            </p:extLst>
          </p:nvPr>
        </p:nvGraphicFramePr>
        <p:xfrm>
          <a:off x="2032000" y="600409"/>
          <a:ext cx="8127999" cy="5343192"/>
        </p:xfrm>
        <a:graphic>
          <a:graphicData uri="http://schemas.openxmlformats.org/drawingml/2006/table">
            <a:tbl>
              <a:tblPr firstRow="1" bandRow="1">
                <a:tableStyleId>{5940675A-B579-460E-94D1-54222C63F5DA}</a:tableStyleId>
              </a:tblPr>
              <a:tblGrid>
                <a:gridCol w="2556933">
                  <a:extLst>
                    <a:ext uri="{9D8B030D-6E8A-4147-A177-3AD203B41FA5}">
                      <a16:colId xmlns:a16="http://schemas.microsoft.com/office/drawing/2014/main" val="3946641302"/>
                    </a:ext>
                  </a:extLst>
                </a:gridCol>
                <a:gridCol w="5571066">
                  <a:extLst>
                    <a:ext uri="{9D8B030D-6E8A-4147-A177-3AD203B41FA5}">
                      <a16:colId xmlns:a16="http://schemas.microsoft.com/office/drawing/2014/main" val="2990489178"/>
                    </a:ext>
                  </a:extLst>
                </a:gridCol>
              </a:tblGrid>
              <a:tr h="890532">
                <a:tc>
                  <a:txBody>
                    <a:bodyPr/>
                    <a:lstStyle/>
                    <a:p>
                      <a:pPr algn="ctr"/>
                      <a:r>
                        <a:rPr lang="en-PH" sz="2100" b="1" dirty="0"/>
                        <a:t>Transaction ID</a:t>
                      </a:r>
                    </a:p>
                  </a:txBody>
                  <a:tcPr anchor="ctr">
                    <a:solidFill>
                      <a:schemeClr val="accent5">
                        <a:lumMod val="20000"/>
                        <a:lumOff val="80000"/>
                      </a:schemeClr>
                    </a:solidFill>
                  </a:tcPr>
                </a:tc>
                <a:tc>
                  <a:txBody>
                    <a:bodyPr/>
                    <a:lstStyle/>
                    <a:p>
                      <a:pPr algn="ctr"/>
                      <a:r>
                        <a:rPr lang="en-PH" sz="2100" b="1" dirty="0"/>
                        <a:t>Items</a:t>
                      </a:r>
                    </a:p>
                  </a:txBody>
                  <a:tcPr anchor="ctr"/>
                </a:tc>
                <a:extLst>
                  <a:ext uri="{0D108BD9-81ED-4DB2-BD59-A6C34878D82A}">
                    <a16:rowId xmlns:a16="http://schemas.microsoft.com/office/drawing/2014/main" val="878409710"/>
                  </a:ext>
                </a:extLst>
              </a:tr>
              <a:tr h="890532">
                <a:tc>
                  <a:txBody>
                    <a:bodyPr/>
                    <a:lstStyle/>
                    <a:p>
                      <a:pPr algn="ctr"/>
                      <a:r>
                        <a:rPr lang="en-PH" sz="3000" b="1" dirty="0"/>
                        <a:t>1</a:t>
                      </a:r>
                    </a:p>
                  </a:txBody>
                  <a:tcPr anchor="ctr">
                    <a:solidFill>
                      <a:schemeClr val="accent5">
                        <a:lumMod val="20000"/>
                        <a:lumOff val="80000"/>
                      </a:schemeClr>
                    </a:solidFill>
                  </a:tcPr>
                </a:tc>
                <a:tc>
                  <a:txBody>
                    <a:bodyPr/>
                    <a:lstStyle/>
                    <a:p>
                      <a:endParaRPr lang="en-PH" dirty="0"/>
                    </a:p>
                  </a:txBody>
                  <a:tcPr/>
                </a:tc>
                <a:extLst>
                  <a:ext uri="{0D108BD9-81ED-4DB2-BD59-A6C34878D82A}">
                    <a16:rowId xmlns:a16="http://schemas.microsoft.com/office/drawing/2014/main" val="1844464176"/>
                  </a:ext>
                </a:extLst>
              </a:tr>
              <a:tr h="890532">
                <a:tc>
                  <a:txBody>
                    <a:bodyPr/>
                    <a:lstStyle/>
                    <a:p>
                      <a:pPr algn="ctr"/>
                      <a:r>
                        <a:rPr lang="en-PH" sz="3000" b="1" dirty="0"/>
                        <a:t>2</a:t>
                      </a:r>
                    </a:p>
                  </a:txBody>
                  <a:tcPr anchor="ctr">
                    <a:solidFill>
                      <a:schemeClr val="accent5">
                        <a:lumMod val="20000"/>
                        <a:lumOff val="80000"/>
                      </a:schemeClr>
                    </a:solidFill>
                  </a:tcPr>
                </a:tc>
                <a:tc>
                  <a:txBody>
                    <a:bodyPr/>
                    <a:lstStyle/>
                    <a:p>
                      <a:endParaRPr lang="en-PH" dirty="0"/>
                    </a:p>
                  </a:txBody>
                  <a:tcPr/>
                </a:tc>
                <a:extLst>
                  <a:ext uri="{0D108BD9-81ED-4DB2-BD59-A6C34878D82A}">
                    <a16:rowId xmlns:a16="http://schemas.microsoft.com/office/drawing/2014/main" val="394414086"/>
                  </a:ext>
                </a:extLst>
              </a:tr>
              <a:tr h="890532">
                <a:tc>
                  <a:txBody>
                    <a:bodyPr/>
                    <a:lstStyle/>
                    <a:p>
                      <a:pPr algn="ctr"/>
                      <a:r>
                        <a:rPr lang="en-PH" sz="3000" b="1" dirty="0"/>
                        <a:t>3</a:t>
                      </a:r>
                    </a:p>
                  </a:txBody>
                  <a:tcPr anchor="ctr">
                    <a:solidFill>
                      <a:schemeClr val="accent5">
                        <a:lumMod val="20000"/>
                        <a:lumOff val="80000"/>
                      </a:schemeClr>
                    </a:solidFill>
                  </a:tcPr>
                </a:tc>
                <a:tc>
                  <a:txBody>
                    <a:bodyPr/>
                    <a:lstStyle/>
                    <a:p>
                      <a:endParaRPr lang="en-PH" dirty="0"/>
                    </a:p>
                  </a:txBody>
                  <a:tcPr/>
                </a:tc>
                <a:extLst>
                  <a:ext uri="{0D108BD9-81ED-4DB2-BD59-A6C34878D82A}">
                    <a16:rowId xmlns:a16="http://schemas.microsoft.com/office/drawing/2014/main" val="187952470"/>
                  </a:ext>
                </a:extLst>
              </a:tr>
              <a:tr h="890532">
                <a:tc>
                  <a:txBody>
                    <a:bodyPr/>
                    <a:lstStyle/>
                    <a:p>
                      <a:pPr algn="ctr"/>
                      <a:r>
                        <a:rPr lang="en-PH" sz="3000" b="1" dirty="0"/>
                        <a:t>4</a:t>
                      </a:r>
                    </a:p>
                  </a:txBody>
                  <a:tcPr anchor="ctr">
                    <a:solidFill>
                      <a:schemeClr val="accent5">
                        <a:lumMod val="20000"/>
                        <a:lumOff val="80000"/>
                      </a:schemeClr>
                    </a:solidFill>
                  </a:tcPr>
                </a:tc>
                <a:tc>
                  <a:txBody>
                    <a:bodyPr/>
                    <a:lstStyle/>
                    <a:p>
                      <a:endParaRPr lang="en-PH" dirty="0"/>
                    </a:p>
                  </a:txBody>
                  <a:tcPr/>
                </a:tc>
                <a:extLst>
                  <a:ext uri="{0D108BD9-81ED-4DB2-BD59-A6C34878D82A}">
                    <a16:rowId xmlns:a16="http://schemas.microsoft.com/office/drawing/2014/main" val="3494821872"/>
                  </a:ext>
                </a:extLst>
              </a:tr>
              <a:tr h="890532">
                <a:tc>
                  <a:txBody>
                    <a:bodyPr/>
                    <a:lstStyle/>
                    <a:p>
                      <a:pPr algn="ctr"/>
                      <a:r>
                        <a:rPr lang="en-PH" sz="3000" b="1" dirty="0"/>
                        <a:t>5</a:t>
                      </a:r>
                    </a:p>
                  </a:txBody>
                  <a:tcPr anchor="ctr">
                    <a:solidFill>
                      <a:schemeClr val="accent5">
                        <a:lumMod val="20000"/>
                        <a:lumOff val="80000"/>
                      </a:schemeClr>
                    </a:solidFill>
                  </a:tcPr>
                </a:tc>
                <a:tc>
                  <a:txBody>
                    <a:bodyPr/>
                    <a:lstStyle/>
                    <a:p>
                      <a:endParaRPr lang="en-PH" dirty="0"/>
                    </a:p>
                  </a:txBody>
                  <a:tcPr/>
                </a:tc>
                <a:extLst>
                  <a:ext uri="{0D108BD9-81ED-4DB2-BD59-A6C34878D82A}">
                    <a16:rowId xmlns:a16="http://schemas.microsoft.com/office/drawing/2014/main" val="2911129221"/>
                  </a:ext>
                </a:extLst>
              </a:tr>
            </a:tbl>
          </a:graphicData>
        </a:graphic>
      </p:graphicFrame>
      <p:pic>
        <p:nvPicPr>
          <p:cNvPr id="17" name="Picture 16" descr="A piece of butter on a plate&#10;&#10;Description automatically generated">
            <a:extLst>
              <a:ext uri="{FF2B5EF4-FFF2-40B4-BE49-F238E27FC236}">
                <a16:creationId xmlns:a16="http://schemas.microsoft.com/office/drawing/2014/main" id="{7789E822-F252-46CF-06F4-90CD407E8654}"/>
              </a:ext>
            </a:extLst>
          </p:cNvPr>
          <p:cNvPicPr>
            <a:picLocks noChangeAspect="1"/>
          </p:cNvPicPr>
          <p:nvPr/>
        </p:nvPicPr>
        <p:blipFill>
          <a:blip r:embed="rId2"/>
          <a:stretch>
            <a:fillRect/>
          </a:stretch>
        </p:blipFill>
        <p:spPr>
          <a:xfrm>
            <a:off x="5903953" y="1594492"/>
            <a:ext cx="720000" cy="720000"/>
          </a:xfrm>
          <a:prstGeom prst="rect">
            <a:avLst/>
          </a:prstGeom>
        </p:spPr>
      </p:pic>
      <p:pic>
        <p:nvPicPr>
          <p:cNvPr id="18" name="Picture 17" descr="A loaf of bread with a slice cut in half&#10;&#10;Description automatically generated">
            <a:extLst>
              <a:ext uri="{FF2B5EF4-FFF2-40B4-BE49-F238E27FC236}">
                <a16:creationId xmlns:a16="http://schemas.microsoft.com/office/drawing/2014/main" id="{10A60E99-4F50-0D70-9E5B-9B24EBA55A3F}"/>
              </a:ext>
            </a:extLst>
          </p:cNvPr>
          <p:cNvPicPr>
            <a:picLocks noChangeAspect="1"/>
          </p:cNvPicPr>
          <p:nvPr/>
        </p:nvPicPr>
        <p:blipFill>
          <a:blip r:embed="rId3"/>
          <a:stretch>
            <a:fillRect/>
          </a:stretch>
        </p:blipFill>
        <p:spPr>
          <a:xfrm>
            <a:off x="4887588" y="1740528"/>
            <a:ext cx="677160" cy="432000"/>
          </a:xfrm>
          <a:prstGeom prst="rect">
            <a:avLst/>
          </a:prstGeom>
        </p:spPr>
      </p:pic>
      <p:pic>
        <p:nvPicPr>
          <p:cNvPr id="26" name="Picture 25" descr="A cartoon of a milk carton&#10;&#10;Description automatically generated">
            <a:extLst>
              <a:ext uri="{FF2B5EF4-FFF2-40B4-BE49-F238E27FC236}">
                <a16:creationId xmlns:a16="http://schemas.microsoft.com/office/drawing/2014/main" id="{EA4F58FB-4AC8-FADB-4F3C-DCD2FB79F91F}"/>
              </a:ext>
            </a:extLst>
          </p:cNvPr>
          <p:cNvPicPr>
            <a:picLocks noChangeAspect="1"/>
          </p:cNvPicPr>
          <p:nvPr/>
        </p:nvPicPr>
        <p:blipFill>
          <a:blip r:embed="rId4"/>
          <a:stretch>
            <a:fillRect/>
          </a:stretch>
        </p:blipFill>
        <p:spPr>
          <a:xfrm>
            <a:off x="7628078" y="1720492"/>
            <a:ext cx="468000" cy="468000"/>
          </a:xfrm>
          <a:prstGeom prst="rect">
            <a:avLst/>
          </a:prstGeom>
        </p:spPr>
      </p:pic>
      <p:pic>
        <p:nvPicPr>
          <p:cNvPr id="2" name="Picture 1" descr="A jar of strawberry jam&#10;&#10;Description automatically generated">
            <a:extLst>
              <a:ext uri="{FF2B5EF4-FFF2-40B4-BE49-F238E27FC236}">
                <a16:creationId xmlns:a16="http://schemas.microsoft.com/office/drawing/2014/main" id="{56BC267A-AD85-1B1D-3917-C903E21D3E6D}"/>
              </a:ext>
            </a:extLst>
          </p:cNvPr>
          <p:cNvPicPr>
            <a:picLocks noChangeAspect="1"/>
          </p:cNvPicPr>
          <p:nvPr/>
        </p:nvPicPr>
        <p:blipFill>
          <a:blip r:embed="rId5"/>
          <a:stretch>
            <a:fillRect/>
          </a:stretch>
        </p:blipFill>
        <p:spPr>
          <a:xfrm>
            <a:off x="8530742" y="1774492"/>
            <a:ext cx="277715" cy="360000"/>
          </a:xfrm>
          <a:prstGeom prst="rect">
            <a:avLst/>
          </a:prstGeom>
        </p:spPr>
      </p:pic>
      <p:pic>
        <p:nvPicPr>
          <p:cNvPr id="3" name="Picture 2" descr="A can of soda with water drops&#10;&#10;Description automatically generated">
            <a:extLst>
              <a:ext uri="{FF2B5EF4-FFF2-40B4-BE49-F238E27FC236}">
                <a16:creationId xmlns:a16="http://schemas.microsoft.com/office/drawing/2014/main" id="{50E72116-B070-9738-E5CF-7516D78F4530}"/>
              </a:ext>
            </a:extLst>
          </p:cNvPr>
          <p:cNvPicPr>
            <a:picLocks noChangeAspect="1"/>
          </p:cNvPicPr>
          <p:nvPr/>
        </p:nvPicPr>
        <p:blipFill>
          <a:blip r:embed="rId6"/>
          <a:stretch>
            <a:fillRect/>
          </a:stretch>
        </p:blipFill>
        <p:spPr>
          <a:xfrm>
            <a:off x="7023002" y="1740528"/>
            <a:ext cx="233441" cy="432000"/>
          </a:xfrm>
          <a:prstGeom prst="rect">
            <a:avLst/>
          </a:prstGeom>
        </p:spPr>
      </p:pic>
      <p:pic>
        <p:nvPicPr>
          <p:cNvPr id="10" name="Picture 9" descr="A cartoon of a hard boiled egg&#10;&#10;Description automatically generated">
            <a:extLst>
              <a:ext uri="{FF2B5EF4-FFF2-40B4-BE49-F238E27FC236}">
                <a16:creationId xmlns:a16="http://schemas.microsoft.com/office/drawing/2014/main" id="{0CCFEFAE-E5BA-F83E-1EB8-055B3D25FF1A}"/>
              </a:ext>
            </a:extLst>
          </p:cNvPr>
          <p:cNvPicPr>
            <a:picLocks noChangeAspect="1"/>
          </p:cNvPicPr>
          <p:nvPr/>
        </p:nvPicPr>
        <p:blipFill>
          <a:blip r:embed="rId7"/>
          <a:stretch>
            <a:fillRect/>
          </a:stretch>
        </p:blipFill>
        <p:spPr>
          <a:xfrm>
            <a:off x="9149619" y="1740528"/>
            <a:ext cx="468000" cy="468000"/>
          </a:xfrm>
          <a:prstGeom prst="rect">
            <a:avLst/>
          </a:prstGeom>
        </p:spPr>
      </p:pic>
      <p:pic>
        <p:nvPicPr>
          <p:cNvPr id="12" name="Picture 11" descr="A chocolate chip cookie with black background&#10;&#10;Description automatically generated">
            <a:extLst>
              <a:ext uri="{FF2B5EF4-FFF2-40B4-BE49-F238E27FC236}">
                <a16:creationId xmlns:a16="http://schemas.microsoft.com/office/drawing/2014/main" id="{360EBE23-05BD-51F5-1A39-7466C2EC95A7}"/>
              </a:ext>
            </a:extLst>
          </p:cNvPr>
          <p:cNvPicPr>
            <a:picLocks noChangeAspect="1"/>
          </p:cNvPicPr>
          <p:nvPr/>
        </p:nvPicPr>
        <p:blipFill>
          <a:blip r:embed="rId8"/>
          <a:stretch>
            <a:fillRect/>
          </a:stretch>
        </p:blipFill>
        <p:spPr>
          <a:xfrm>
            <a:off x="4966396" y="2554600"/>
            <a:ext cx="519544" cy="468000"/>
          </a:xfrm>
          <a:prstGeom prst="rect">
            <a:avLst/>
          </a:prstGeom>
        </p:spPr>
      </p:pic>
      <p:pic>
        <p:nvPicPr>
          <p:cNvPr id="13" name="Picture 12" descr="A red bottle with a tomato on it&#10;&#10;Description automatically generated">
            <a:extLst>
              <a:ext uri="{FF2B5EF4-FFF2-40B4-BE49-F238E27FC236}">
                <a16:creationId xmlns:a16="http://schemas.microsoft.com/office/drawing/2014/main" id="{AF86F2B8-B16F-ABD2-3FCC-C38187F6D3DB}"/>
              </a:ext>
            </a:extLst>
          </p:cNvPr>
          <p:cNvPicPr>
            <a:picLocks noChangeAspect="1"/>
          </p:cNvPicPr>
          <p:nvPr/>
        </p:nvPicPr>
        <p:blipFill>
          <a:blip r:embed="rId9"/>
          <a:stretch>
            <a:fillRect/>
          </a:stretch>
        </p:blipFill>
        <p:spPr>
          <a:xfrm>
            <a:off x="5127097" y="3392183"/>
            <a:ext cx="240979" cy="720000"/>
          </a:xfrm>
          <a:prstGeom prst="rect">
            <a:avLst/>
          </a:prstGeom>
        </p:spPr>
      </p:pic>
      <p:pic>
        <p:nvPicPr>
          <p:cNvPr id="14" name="Picture 13" descr="A loaf of bread with a slice cut in half&#10;&#10;Description automatically generated">
            <a:extLst>
              <a:ext uri="{FF2B5EF4-FFF2-40B4-BE49-F238E27FC236}">
                <a16:creationId xmlns:a16="http://schemas.microsoft.com/office/drawing/2014/main" id="{5B0A4B61-FDCD-123D-AB37-C3BFF879CA5B}"/>
              </a:ext>
            </a:extLst>
          </p:cNvPr>
          <p:cNvPicPr>
            <a:picLocks noChangeAspect="1"/>
          </p:cNvPicPr>
          <p:nvPr/>
        </p:nvPicPr>
        <p:blipFill>
          <a:blip r:embed="rId3"/>
          <a:stretch>
            <a:fillRect/>
          </a:stretch>
        </p:blipFill>
        <p:spPr>
          <a:xfrm>
            <a:off x="5934917" y="2621374"/>
            <a:ext cx="677160" cy="432000"/>
          </a:xfrm>
          <a:prstGeom prst="rect">
            <a:avLst/>
          </a:prstGeom>
        </p:spPr>
      </p:pic>
      <p:pic>
        <p:nvPicPr>
          <p:cNvPr id="15" name="Picture 14" descr="A piece of butter on a plate&#10;&#10;Description automatically generated">
            <a:extLst>
              <a:ext uri="{FF2B5EF4-FFF2-40B4-BE49-F238E27FC236}">
                <a16:creationId xmlns:a16="http://schemas.microsoft.com/office/drawing/2014/main" id="{A9CB9EED-68C7-6B67-B527-F407BF284B43}"/>
              </a:ext>
            </a:extLst>
          </p:cNvPr>
          <p:cNvPicPr>
            <a:picLocks noChangeAspect="1"/>
          </p:cNvPicPr>
          <p:nvPr/>
        </p:nvPicPr>
        <p:blipFill>
          <a:blip r:embed="rId2"/>
          <a:stretch>
            <a:fillRect/>
          </a:stretch>
        </p:blipFill>
        <p:spPr>
          <a:xfrm>
            <a:off x="6895933" y="2477374"/>
            <a:ext cx="720000" cy="720000"/>
          </a:xfrm>
          <a:prstGeom prst="rect">
            <a:avLst/>
          </a:prstGeom>
        </p:spPr>
      </p:pic>
      <p:pic>
        <p:nvPicPr>
          <p:cNvPr id="16" name="Picture 15" descr="A cartoon of a milk carton&#10;&#10;Description automatically generated">
            <a:extLst>
              <a:ext uri="{FF2B5EF4-FFF2-40B4-BE49-F238E27FC236}">
                <a16:creationId xmlns:a16="http://schemas.microsoft.com/office/drawing/2014/main" id="{27CB8915-E545-E274-9C4F-BD796BF05D2C}"/>
              </a:ext>
            </a:extLst>
          </p:cNvPr>
          <p:cNvPicPr>
            <a:picLocks noChangeAspect="1"/>
          </p:cNvPicPr>
          <p:nvPr/>
        </p:nvPicPr>
        <p:blipFill>
          <a:blip r:embed="rId4"/>
          <a:stretch>
            <a:fillRect/>
          </a:stretch>
        </p:blipFill>
        <p:spPr>
          <a:xfrm>
            <a:off x="7788070" y="2603374"/>
            <a:ext cx="468000" cy="468000"/>
          </a:xfrm>
          <a:prstGeom prst="rect">
            <a:avLst/>
          </a:prstGeom>
        </p:spPr>
      </p:pic>
      <p:pic>
        <p:nvPicPr>
          <p:cNvPr id="19" name="Picture 18" descr="A jar of strawberry jam&#10;&#10;Description automatically generated">
            <a:extLst>
              <a:ext uri="{FF2B5EF4-FFF2-40B4-BE49-F238E27FC236}">
                <a16:creationId xmlns:a16="http://schemas.microsoft.com/office/drawing/2014/main" id="{FB40161E-677E-6976-AB62-94AF40C897A8}"/>
              </a:ext>
            </a:extLst>
          </p:cNvPr>
          <p:cNvPicPr>
            <a:picLocks noChangeAspect="1"/>
          </p:cNvPicPr>
          <p:nvPr/>
        </p:nvPicPr>
        <p:blipFill>
          <a:blip r:embed="rId5"/>
          <a:stretch>
            <a:fillRect/>
          </a:stretch>
        </p:blipFill>
        <p:spPr>
          <a:xfrm>
            <a:off x="8599229" y="2662600"/>
            <a:ext cx="277715" cy="360000"/>
          </a:xfrm>
          <a:prstGeom prst="rect">
            <a:avLst/>
          </a:prstGeom>
        </p:spPr>
      </p:pic>
      <p:pic>
        <p:nvPicPr>
          <p:cNvPr id="21" name="Picture 20" descr="A cartoon of a hard boiled egg&#10;&#10;Description automatically generated">
            <a:extLst>
              <a:ext uri="{FF2B5EF4-FFF2-40B4-BE49-F238E27FC236}">
                <a16:creationId xmlns:a16="http://schemas.microsoft.com/office/drawing/2014/main" id="{F4E56530-EBDC-E82B-ADC6-B1899EF0F2D5}"/>
              </a:ext>
            </a:extLst>
          </p:cNvPr>
          <p:cNvPicPr>
            <a:picLocks noChangeAspect="1"/>
          </p:cNvPicPr>
          <p:nvPr/>
        </p:nvPicPr>
        <p:blipFill>
          <a:blip r:embed="rId7"/>
          <a:stretch>
            <a:fillRect/>
          </a:stretch>
        </p:blipFill>
        <p:spPr>
          <a:xfrm>
            <a:off x="9218106" y="2628636"/>
            <a:ext cx="468000" cy="468000"/>
          </a:xfrm>
          <a:prstGeom prst="rect">
            <a:avLst/>
          </a:prstGeom>
        </p:spPr>
      </p:pic>
      <p:pic>
        <p:nvPicPr>
          <p:cNvPr id="22" name="Picture 21" descr="A loaf of bread with a slice cut in half&#10;&#10;Description automatically generated">
            <a:extLst>
              <a:ext uri="{FF2B5EF4-FFF2-40B4-BE49-F238E27FC236}">
                <a16:creationId xmlns:a16="http://schemas.microsoft.com/office/drawing/2014/main" id="{BC66C922-1153-EF50-21F3-BDAB9393A018}"/>
              </a:ext>
            </a:extLst>
          </p:cNvPr>
          <p:cNvPicPr>
            <a:picLocks noChangeAspect="1"/>
          </p:cNvPicPr>
          <p:nvPr/>
        </p:nvPicPr>
        <p:blipFill>
          <a:blip r:embed="rId3"/>
          <a:stretch>
            <a:fillRect/>
          </a:stretch>
        </p:blipFill>
        <p:spPr>
          <a:xfrm>
            <a:off x="5903953" y="3543605"/>
            <a:ext cx="677160" cy="432000"/>
          </a:xfrm>
          <a:prstGeom prst="rect">
            <a:avLst/>
          </a:prstGeom>
        </p:spPr>
      </p:pic>
      <p:pic>
        <p:nvPicPr>
          <p:cNvPr id="23" name="Picture 22" descr="A piece of butter on a plate&#10;&#10;Description automatically generated">
            <a:extLst>
              <a:ext uri="{FF2B5EF4-FFF2-40B4-BE49-F238E27FC236}">
                <a16:creationId xmlns:a16="http://schemas.microsoft.com/office/drawing/2014/main" id="{B4ECF472-FB0F-2B22-3A63-8B956B8B9C44}"/>
              </a:ext>
            </a:extLst>
          </p:cNvPr>
          <p:cNvPicPr>
            <a:picLocks noChangeAspect="1"/>
          </p:cNvPicPr>
          <p:nvPr/>
        </p:nvPicPr>
        <p:blipFill>
          <a:blip r:embed="rId2"/>
          <a:stretch>
            <a:fillRect/>
          </a:stretch>
        </p:blipFill>
        <p:spPr>
          <a:xfrm>
            <a:off x="6908078" y="3396398"/>
            <a:ext cx="720000" cy="720000"/>
          </a:xfrm>
          <a:prstGeom prst="rect">
            <a:avLst/>
          </a:prstGeom>
        </p:spPr>
      </p:pic>
      <p:pic>
        <p:nvPicPr>
          <p:cNvPr id="25" name="Picture 24" descr="A can of soda with water drops&#10;&#10;Description automatically generated">
            <a:extLst>
              <a:ext uri="{FF2B5EF4-FFF2-40B4-BE49-F238E27FC236}">
                <a16:creationId xmlns:a16="http://schemas.microsoft.com/office/drawing/2014/main" id="{EB93FF0B-8811-E654-1DFE-AB0580E95C23}"/>
              </a:ext>
            </a:extLst>
          </p:cNvPr>
          <p:cNvPicPr>
            <a:picLocks noChangeAspect="1"/>
          </p:cNvPicPr>
          <p:nvPr/>
        </p:nvPicPr>
        <p:blipFill>
          <a:blip r:embed="rId6"/>
          <a:stretch>
            <a:fillRect/>
          </a:stretch>
        </p:blipFill>
        <p:spPr>
          <a:xfrm>
            <a:off x="7979357" y="3543605"/>
            <a:ext cx="233441" cy="432000"/>
          </a:xfrm>
          <a:prstGeom prst="rect">
            <a:avLst/>
          </a:prstGeom>
        </p:spPr>
      </p:pic>
      <p:pic>
        <p:nvPicPr>
          <p:cNvPr id="29" name="Picture 28" descr="A red apple with a green leaf&#10;&#10;Description automatically generated">
            <a:extLst>
              <a:ext uri="{FF2B5EF4-FFF2-40B4-BE49-F238E27FC236}">
                <a16:creationId xmlns:a16="http://schemas.microsoft.com/office/drawing/2014/main" id="{19CCF9FF-D52B-037D-226E-4339EFCE3843}"/>
              </a:ext>
            </a:extLst>
          </p:cNvPr>
          <p:cNvPicPr>
            <a:picLocks noChangeAspect="1"/>
          </p:cNvPicPr>
          <p:nvPr/>
        </p:nvPicPr>
        <p:blipFill>
          <a:blip r:embed="rId10"/>
          <a:stretch>
            <a:fillRect/>
          </a:stretch>
        </p:blipFill>
        <p:spPr>
          <a:xfrm>
            <a:off x="4977586" y="4388248"/>
            <a:ext cx="540000" cy="540000"/>
          </a:xfrm>
          <a:prstGeom prst="rect">
            <a:avLst/>
          </a:prstGeom>
        </p:spPr>
      </p:pic>
      <p:pic>
        <p:nvPicPr>
          <p:cNvPr id="35" name="Picture 34" descr="A yellow banana with brown lines&#10;&#10;Description automatically generated">
            <a:extLst>
              <a:ext uri="{FF2B5EF4-FFF2-40B4-BE49-F238E27FC236}">
                <a16:creationId xmlns:a16="http://schemas.microsoft.com/office/drawing/2014/main" id="{AA1DFD89-E9D7-9BC8-DCDC-B451AF944153}"/>
              </a:ext>
            </a:extLst>
          </p:cNvPr>
          <p:cNvPicPr>
            <a:picLocks noChangeAspect="1"/>
          </p:cNvPicPr>
          <p:nvPr/>
        </p:nvPicPr>
        <p:blipFill>
          <a:blip r:embed="rId11"/>
          <a:stretch>
            <a:fillRect/>
          </a:stretch>
        </p:blipFill>
        <p:spPr>
          <a:xfrm>
            <a:off x="7654515" y="4395151"/>
            <a:ext cx="668317" cy="540000"/>
          </a:xfrm>
          <a:prstGeom prst="rect">
            <a:avLst/>
          </a:prstGeom>
        </p:spPr>
      </p:pic>
      <p:pic>
        <p:nvPicPr>
          <p:cNvPr id="37" name="Picture 36" descr="A can of soda with water drops&#10;&#10;Description automatically generated">
            <a:extLst>
              <a:ext uri="{FF2B5EF4-FFF2-40B4-BE49-F238E27FC236}">
                <a16:creationId xmlns:a16="http://schemas.microsoft.com/office/drawing/2014/main" id="{C001104F-EE6F-163A-C3BB-F099A9EAA076}"/>
              </a:ext>
            </a:extLst>
          </p:cNvPr>
          <p:cNvPicPr>
            <a:picLocks noChangeAspect="1"/>
          </p:cNvPicPr>
          <p:nvPr/>
        </p:nvPicPr>
        <p:blipFill>
          <a:blip r:embed="rId6"/>
          <a:stretch>
            <a:fillRect/>
          </a:stretch>
        </p:blipFill>
        <p:spPr>
          <a:xfrm>
            <a:off x="7151357" y="4442248"/>
            <a:ext cx="233441" cy="432000"/>
          </a:xfrm>
          <a:prstGeom prst="rect">
            <a:avLst/>
          </a:prstGeom>
        </p:spPr>
      </p:pic>
      <p:pic>
        <p:nvPicPr>
          <p:cNvPr id="38" name="Picture 37" descr="A piece of butter on a plate&#10;&#10;Description automatically generated">
            <a:extLst>
              <a:ext uri="{FF2B5EF4-FFF2-40B4-BE49-F238E27FC236}">
                <a16:creationId xmlns:a16="http://schemas.microsoft.com/office/drawing/2014/main" id="{946CA37D-54D3-6673-4E72-05EBB667896D}"/>
              </a:ext>
            </a:extLst>
          </p:cNvPr>
          <p:cNvPicPr>
            <a:picLocks noChangeAspect="1"/>
          </p:cNvPicPr>
          <p:nvPr/>
        </p:nvPicPr>
        <p:blipFill>
          <a:blip r:embed="rId2"/>
          <a:stretch>
            <a:fillRect/>
          </a:stretch>
        </p:blipFill>
        <p:spPr>
          <a:xfrm>
            <a:off x="5913497" y="4305151"/>
            <a:ext cx="720000" cy="720000"/>
          </a:xfrm>
          <a:prstGeom prst="rect">
            <a:avLst/>
          </a:prstGeom>
        </p:spPr>
      </p:pic>
      <p:pic>
        <p:nvPicPr>
          <p:cNvPr id="39" name="Picture 38" descr="A cartoon of a hard boiled egg&#10;&#10;Description automatically generated">
            <a:extLst>
              <a:ext uri="{FF2B5EF4-FFF2-40B4-BE49-F238E27FC236}">
                <a16:creationId xmlns:a16="http://schemas.microsoft.com/office/drawing/2014/main" id="{A791E6B8-2AF9-98B1-5BFA-D90D3D30A3DE}"/>
              </a:ext>
            </a:extLst>
          </p:cNvPr>
          <p:cNvPicPr>
            <a:picLocks noChangeAspect="1"/>
          </p:cNvPicPr>
          <p:nvPr/>
        </p:nvPicPr>
        <p:blipFill>
          <a:blip r:embed="rId7"/>
          <a:stretch>
            <a:fillRect/>
          </a:stretch>
        </p:blipFill>
        <p:spPr>
          <a:xfrm>
            <a:off x="8702237" y="4403270"/>
            <a:ext cx="468000" cy="468000"/>
          </a:xfrm>
          <a:prstGeom prst="rect">
            <a:avLst/>
          </a:prstGeom>
        </p:spPr>
      </p:pic>
      <p:pic>
        <p:nvPicPr>
          <p:cNvPr id="40" name="Picture 39" descr="A red apple with a green leaf&#10;&#10;Description automatically generated">
            <a:extLst>
              <a:ext uri="{FF2B5EF4-FFF2-40B4-BE49-F238E27FC236}">
                <a16:creationId xmlns:a16="http://schemas.microsoft.com/office/drawing/2014/main" id="{33902D2E-B1B6-3612-0DEC-D1DFB7CE324B}"/>
              </a:ext>
            </a:extLst>
          </p:cNvPr>
          <p:cNvPicPr>
            <a:picLocks noChangeAspect="1"/>
          </p:cNvPicPr>
          <p:nvPr/>
        </p:nvPicPr>
        <p:blipFill>
          <a:blip r:embed="rId10"/>
          <a:stretch>
            <a:fillRect/>
          </a:stretch>
        </p:blipFill>
        <p:spPr>
          <a:xfrm>
            <a:off x="4990247" y="5265862"/>
            <a:ext cx="540000" cy="540000"/>
          </a:xfrm>
          <a:prstGeom prst="rect">
            <a:avLst/>
          </a:prstGeom>
        </p:spPr>
      </p:pic>
      <p:pic>
        <p:nvPicPr>
          <p:cNvPr id="42" name="Picture 41" descr="A loaf of bread with a slice cut in half&#10;&#10;Description automatically generated">
            <a:extLst>
              <a:ext uri="{FF2B5EF4-FFF2-40B4-BE49-F238E27FC236}">
                <a16:creationId xmlns:a16="http://schemas.microsoft.com/office/drawing/2014/main" id="{C4FBCB84-2BA3-832F-1A00-9727EF6FDBB0}"/>
              </a:ext>
            </a:extLst>
          </p:cNvPr>
          <p:cNvPicPr>
            <a:picLocks noChangeAspect="1"/>
          </p:cNvPicPr>
          <p:nvPr/>
        </p:nvPicPr>
        <p:blipFill>
          <a:blip r:embed="rId3"/>
          <a:stretch>
            <a:fillRect/>
          </a:stretch>
        </p:blipFill>
        <p:spPr>
          <a:xfrm>
            <a:off x="5903953" y="5319862"/>
            <a:ext cx="677160" cy="432000"/>
          </a:xfrm>
          <a:prstGeom prst="rect">
            <a:avLst/>
          </a:prstGeom>
        </p:spPr>
      </p:pic>
      <p:pic>
        <p:nvPicPr>
          <p:cNvPr id="49" name="Picture 48" descr="A chocolate bar in a red bag&#10;&#10;Description automatically generated">
            <a:extLst>
              <a:ext uri="{FF2B5EF4-FFF2-40B4-BE49-F238E27FC236}">
                <a16:creationId xmlns:a16="http://schemas.microsoft.com/office/drawing/2014/main" id="{0AAB4A07-CB44-88C0-56D7-7938DCBB2768}"/>
              </a:ext>
            </a:extLst>
          </p:cNvPr>
          <p:cNvPicPr>
            <a:picLocks noChangeAspect="1"/>
          </p:cNvPicPr>
          <p:nvPr/>
        </p:nvPicPr>
        <p:blipFill>
          <a:blip r:embed="rId12"/>
          <a:stretch>
            <a:fillRect/>
          </a:stretch>
        </p:blipFill>
        <p:spPr>
          <a:xfrm>
            <a:off x="6916591" y="5170298"/>
            <a:ext cx="720000" cy="720000"/>
          </a:xfrm>
          <a:prstGeom prst="rect">
            <a:avLst/>
          </a:prstGeom>
        </p:spPr>
      </p:pic>
      <p:pic>
        <p:nvPicPr>
          <p:cNvPr id="50" name="Picture 49" descr="A piece of butter on a plate&#10;&#10;Description automatically generated">
            <a:extLst>
              <a:ext uri="{FF2B5EF4-FFF2-40B4-BE49-F238E27FC236}">
                <a16:creationId xmlns:a16="http://schemas.microsoft.com/office/drawing/2014/main" id="{F94A413D-0107-7439-F26F-C62542805FFC}"/>
              </a:ext>
            </a:extLst>
          </p:cNvPr>
          <p:cNvPicPr>
            <a:picLocks noChangeAspect="1"/>
          </p:cNvPicPr>
          <p:nvPr/>
        </p:nvPicPr>
        <p:blipFill>
          <a:blip r:embed="rId2"/>
          <a:stretch>
            <a:fillRect/>
          </a:stretch>
        </p:blipFill>
        <p:spPr>
          <a:xfrm>
            <a:off x="7810742" y="5167391"/>
            <a:ext cx="720000" cy="720000"/>
          </a:xfrm>
          <a:prstGeom prst="rect">
            <a:avLst/>
          </a:prstGeom>
        </p:spPr>
      </p:pic>
      <p:pic>
        <p:nvPicPr>
          <p:cNvPr id="51" name="Picture 50" descr="A jar of strawberry jam&#10;&#10;Description automatically generated">
            <a:extLst>
              <a:ext uri="{FF2B5EF4-FFF2-40B4-BE49-F238E27FC236}">
                <a16:creationId xmlns:a16="http://schemas.microsoft.com/office/drawing/2014/main" id="{2DCD0906-788D-05A7-FE70-6190E782A117}"/>
              </a:ext>
            </a:extLst>
          </p:cNvPr>
          <p:cNvPicPr>
            <a:picLocks noChangeAspect="1"/>
          </p:cNvPicPr>
          <p:nvPr/>
        </p:nvPicPr>
        <p:blipFill>
          <a:blip r:embed="rId5"/>
          <a:stretch>
            <a:fillRect/>
          </a:stretch>
        </p:blipFill>
        <p:spPr>
          <a:xfrm>
            <a:off x="8809397" y="5391862"/>
            <a:ext cx="277715" cy="360000"/>
          </a:xfrm>
          <a:prstGeom prst="rect">
            <a:avLst/>
          </a:prstGeom>
        </p:spPr>
      </p:pic>
      <p:pic>
        <p:nvPicPr>
          <p:cNvPr id="52" name="Picture 51" descr="A jar of strawberry jam&#10;&#10;Description automatically generated">
            <a:extLst>
              <a:ext uri="{FF2B5EF4-FFF2-40B4-BE49-F238E27FC236}">
                <a16:creationId xmlns:a16="http://schemas.microsoft.com/office/drawing/2014/main" id="{AB816DD8-4F46-BAFD-7EEE-86FFCA6D1946}"/>
              </a:ext>
            </a:extLst>
          </p:cNvPr>
          <p:cNvPicPr>
            <a:picLocks noChangeAspect="1"/>
          </p:cNvPicPr>
          <p:nvPr/>
        </p:nvPicPr>
        <p:blipFill>
          <a:blip r:embed="rId5"/>
          <a:stretch>
            <a:fillRect/>
          </a:stretch>
        </p:blipFill>
        <p:spPr>
          <a:xfrm>
            <a:off x="9478761" y="5391862"/>
            <a:ext cx="277715" cy="360000"/>
          </a:xfrm>
          <a:prstGeom prst="rect">
            <a:avLst/>
          </a:prstGeom>
        </p:spPr>
      </p:pic>
    </p:spTree>
    <p:extLst>
      <p:ext uri="{BB962C8B-B14F-4D97-AF65-F5344CB8AC3E}">
        <p14:creationId xmlns:p14="http://schemas.microsoft.com/office/powerpoint/2010/main" val="1602748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F781C1E-9DEC-1302-DF9C-700838206F39}"/>
            </a:ext>
          </a:extLst>
        </p:cNvPr>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BA28E1E9-B1B2-0B93-0ED9-8B684C01832F}"/>
              </a:ext>
            </a:extLst>
          </p:cNvPr>
          <p:cNvGraphicFramePr>
            <a:graphicFrameLocks noGrp="1"/>
          </p:cNvGraphicFramePr>
          <p:nvPr>
            <p:extLst>
              <p:ext uri="{D42A27DB-BD31-4B8C-83A1-F6EECF244321}">
                <p14:modId xmlns:p14="http://schemas.microsoft.com/office/powerpoint/2010/main" val="595595666"/>
              </p:ext>
            </p:extLst>
          </p:nvPr>
        </p:nvGraphicFramePr>
        <p:xfrm>
          <a:off x="8187266" y="799995"/>
          <a:ext cx="2945902" cy="5822244"/>
        </p:xfrm>
        <a:graphic>
          <a:graphicData uri="http://schemas.openxmlformats.org/drawingml/2006/table">
            <a:tbl>
              <a:tblPr firstRow="1" bandRow="1">
                <a:tableStyleId>{5940675A-B579-460E-94D1-54222C63F5DA}</a:tableStyleId>
              </a:tblPr>
              <a:tblGrid>
                <a:gridCol w="1763858">
                  <a:extLst>
                    <a:ext uri="{9D8B030D-6E8A-4147-A177-3AD203B41FA5}">
                      <a16:colId xmlns:a16="http://schemas.microsoft.com/office/drawing/2014/main" val="1393200218"/>
                    </a:ext>
                  </a:extLst>
                </a:gridCol>
                <a:gridCol w="1182044">
                  <a:extLst>
                    <a:ext uri="{9D8B030D-6E8A-4147-A177-3AD203B41FA5}">
                      <a16:colId xmlns:a16="http://schemas.microsoft.com/office/drawing/2014/main" val="3839810422"/>
                    </a:ext>
                  </a:extLst>
                </a:gridCol>
              </a:tblGrid>
              <a:tr h="485187">
                <a:tc>
                  <a:txBody>
                    <a:bodyPr/>
                    <a:lstStyle/>
                    <a:p>
                      <a:pPr algn="ctr"/>
                      <a:r>
                        <a:rPr lang="en-US" sz="1400" b="1" dirty="0">
                          <a:solidFill>
                            <a:schemeClr val="tx1"/>
                          </a:solidFill>
                        </a:rPr>
                        <a:t>Item set</a:t>
                      </a:r>
                    </a:p>
                  </a:txBody>
                  <a:tcPr anchor="ctr"/>
                </a:tc>
                <a:tc>
                  <a:txBody>
                    <a:bodyPr/>
                    <a:lstStyle/>
                    <a:p>
                      <a:pPr algn="ctr"/>
                      <a:r>
                        <a:rPr lang="en-US" sz="1400" b="1" dirty="0">
                          <a:solidFill>
                            <a:schemeClr val="tx1"/>
                          </a:solidFill>
                        </a:rPr>
                        <a:t>Frequency</a:t>
                      </a:r>
                    </a:p>
                  </a:txBody>
                  <a:tcPr anchor="ctr"/>
                </a:tc>
                <a:extLst>
                  <a:ext uri="{0D108BD9-81ED-4DB2-BD59-A6C34878D82A}">
                    <a16:rowId xmlns:a16="http://schemas.microsoft.com/office/drawing/2014/main" val="1191376971"/>
                  </a:ext>
                </a:extLst>
              </a:tr>
              <a:tr h="485187">
                <a:tc>
                  <a:txBody>
                    <a:bodyPr/>
                    <a:lstStyle/>
                    <a:p>
                      <a:pPr algn="ctr"/>
                      <a:endParaRPr lang="en-US" sz="1700" dirty="0"/>
                    </a:p>
                  </a:txBody>
                  <a:tcPr/>
                </a:tc>
                <a:tc>
                  <a:txBody>
                    <a:bodyPr/>
                    <a:lstStyle/>
                    <a:p>
                      <a:pPr algn="ctr"/>
                      <a:r>
                        <a:rPr lang="en-US" sz="1700" dirty="0"/>
                        <a:t>4</a:t>
                      </a:r>
                    </a:p>
                  </a:txBody>
                  <a:tcPr anchor="ctr"/>
                </a:tc>
                <a:extLst>
                  <a:ext uri="{0D108BD9-81ED-4DB2-BD59-A6C34878D82A}">
                    <a16:rowId xmlns:a16="http://schemas.microsoft.com/office/drawing/2014/main" val="2660618370"/>
                  </a:ext>
                </a:extLst>
              </a:tr>
              <a:tr h="485187">
                <a:tc>
                  <a:txBody>
                    <a:bodyPr/>
                    <a:lstStyle/>
                    <a:p>
                      <a:pPr algn="ctr"/>
                      <a:endParaRPr lang="en-US" sz="1700" dirty="0"/>
                    </a:p>
                  </a:txBody>
                  <a:tcPr/>
                </a:tc>
                <a:tc>
                  <a:txBody>
                    <a:bodyPr/>
                    <a:lstStyle/>
                    <a:p>
                      <a:pPr algn="ctr"/>
                      <a:r>
                        <a:rPr lang="en-US" sz="1700" dirty="0"/>
                        <a:t>5</a:t>
                      </a:r>
                    </a:p>
                  </a:txBody>
                  <a:tcPr anchor="ctr"/>
                </a:tc>
                <a:extLst>
                  <a:ext uri="{0D108BD9-81ED-4DB2-BD59-A6C34878D82A}">
                    <a16:rowId xmlns:a16="http://schemas.microsoft.com/office/drawing/2014/main" val="920008233"/>
                  </a:ext>
                </a:extLst>
              </a:tr>
              <a:tr h="485187">
                <a:tc>
                  <a:txBody>
                    <a:bodyPr/>
                    <a:lstStyle/>
                    <a:p>
                      <a:pPr algn="ctr"/>
                      <a:endParaRPr lang="en-US" sz="1700" dirty="0"/>
                    </a:p>
                  </a:txBody>
                  <a:tcPr/>
                </a:tc>
                <a:tc>
                  <a:txBody>
                    <a:bodyPr/>
                    <a:lstStyle/>
                    <a:p>
                      <a:pPr algn="ctr"/>
                      <a:r>
                        <a:rPr lang="en-US" sz="1700" dirty="0"/>
                        <a:t>3</a:t>
                      </a:r>
                    </a:p>
                  </a:txBody>
                  <a:tcPr anchor="ctr"/>
                </a:tc>
                <a:extLst>
                  <a:ext uri="{0D108BD9-81ED-4DB2-BD59-A6C34878D82A}">
                    <a16:rowId xmlns:a16="http://schemas.microsoft.com/office/drawing/2014/main" val="780425187"/>
                  </a:ext>
                </a:extLst>
              </a:tr>
              <a:tr h="485187">
                <a:tc>
                  <a:txBody>
                    <a:bodyPr/>
                    <a:lstStyle/>
                    <a:p>
                      <a:pPr algn="ctr"/>
                      <a:endParaRPr lang="en-US" sz="1700" dirty="0"/>
                    </a:p>
                  </a:txBody>
                  <a:tcPr/>
                </a:tc>
                <a:tc>
                  <a:txBody>
                    <a:bodyPr/>
                    <a:lstStyle/>
                    <a:p>
                      <a:pPr algn="ctr"/>
                      <a:r>
                        <a:rPr lang="en-US" sz="1700" dirty="0"/>
                        <a:t>2</a:t>
                      </a:r>
                    </a:p>
                  </a:txBody>
                  <a:tcPr anchor="ctr"/>
                </a:tc>
                <a:extLst>
                  <a:ext uri="{0D108BD9-81ED-4DB2-BD59-A6C34878D82A}">
                    <a16:rowId xmlns:a16="http://schemas.microsoft.com/office/drawing/2014/main" val="3771383002"/>
                  </a:ext>
                </a:extLst>
              </a:tr>
              <a:tr h="485187">
                <a:tc>
                  <a:txBody>
                    <a:bodyPr/>
                    <a:lstStyle/>
                    <a:p>
                      <a:pPr algn="ctr"/>
                      <a:endParaRPr lang="en-US" sz="1700" dirty="0"/>
                    </a:p>
                  </a:txBody>
                  <a:tcPr/>
                </a:tc>
                <a:tc>
                  <a:txBody>
                    <a:bodyPr/>
                    <a:lstStyle/>
                    <a:p>
                      <a:pPr algn="ctr"/>
                      <a:r>
                        <a:rPr lang="en-US" sz="1700" dirty="0"/>
                        <a:t>3</a:t>
                      </a:r>
                    </a:p>
                  </a:txBody>
                  <a:tcPr anchor="ctr"/>
                </a:tc>
                <a:extLst>
                  <a:ext uri="{0D108BD9-81ED-4DB2-BD59-A6C34878D82A}">
                    <a16:rowId xmlns:a16="http://schemas.microsoft.com/office/drawing/2014/main" val="1905209739"/>
                  </a:ext>
                </a:extLst>
              </a:tr>
              <a:tr h="485187">
                <a:tc>
                  <a:txBody>
                    <a:bodyPr/>
                    <a:lstStyle/>
                    <a:p>
                      <a:pPr algn="ctr"/>
                      <a:endParaRPr lang="en-US" sz="1700" dirty="0"/>
                    </a:p>
                  </a:txBody>
                  <a:tcPr/>
                </a:tc>
                <a:tc>
                  <a:txBody>
                    <a:bodyPr/>
                    <a:lstStyle/>
                    <a:p>
                      <a:pPr algn="ctr"/>
                      <a:r>
                        <a:rPr lang="en-US" sz="1700" dirty="0"/>
                        <a:t>3</a:t>
                      </a:r>
                    </a:p>
                  </a:txBody>
                  <a:tcPr anchor="ctr"/>
                </a:tc>
                <a:extLst>
                  <a:ext uri="{0D108BD9-81ED-4DB2-BD59-A6C34878D82A}">
                    <a16:rowId xmlns:a16="http://schemas.microsoft.com/office/drawing/2014/main" val="3321332925"/>
                  </a:ext>
                </a:extLst>
              </a:tr>
              <a:tr h="485187">
                <a:tc>
                  <a:txBody>
                    <a:bodyPr/>
                    <a:lstStyle/>
                    <a:p>
                      <a:pPr algn="ctr"/>
                      <a:endParaRPr lang="en-US" sz="1700" dirty="0"/>
                    </a:p>
                  </a:txBody>
                  <a:tcPr/>
                </a:tc>
                <a:tc>
                  <a:txBody>
                    <a:bodyPr/>
                    <a:lstStyle/>
                    <a:p>
                      <a:pPr algn="ctr"/>
                      <a:r>
                        <a:rPr lang="en-US" sz="1700" dirty="0"/>
                        <a:t>1</a:t>
                      </a:r>
                    </a:p>
                  </a:txBody>
                  <a:tcPr anchor="ctr"/>
                </a:tc>
                <a:extLst>
                  <a:ext uri="{0D108BD9-81ED-4DB2-BD59-A6C34878D82A}">
                    <a16:rowId xmlns:a16="http://schemas.microsoft.com/office/drawing/2014/main" val="1403497087"/>
                  </a:ext>
                </a:extLst>
              </a:tr>
              <a:tr h="485187">
                <a:tc>
                  <a:txBody>
                    <a:bodyPr/>
                    <a:lstStyle/>
                    <a:p>
                      <a:pPr algn="ctr"/>
                      <a:endParaRPr lang="en-US" sz="1700" dirty="0"/>
                    </a:p>
                  </a:txBody>
                  <a:tcPr/>
                </a:tc>
                <a:tc>
                  <a:txBody>
                    <a:bodyPr/>
                    <a:lstStyle/>
                    <a:p>
                      <a:pPr algn="ctr"/>
                      <a:r>
                        <a:rPr lang="en-US" sz="1700" dirty="0"/>
                        <a:t>1</a:t>
                      </a:r>
                    </a:p>
                  </a:txBody>
                  <a:tcPr anchor="ctr"/>
                </a:tc>
                <a:extLst>
                  <a:ext uri="{0D108BD9-81ED-4DB2-BD59-A6C34878D82A}">
                    <a16:rowId xmlns:a16="http://schemas.microsoft.com/office/drawing/2014/main" val="2972599810"/>
                  </a:ext>
                </a:extLst>
              </a:tr>
              <a:tr h="485187">
                <a:tc>
                  <a:txBody>
                    <a:bodyPr/>
                    <a:lstStyle/>
                    <a:p>
                      <a:pPr algn="ctr"/>
                      <a:endParaRPr lang="en-US" sz="1700" dirty="0"/>
                    </a:p>
                  </a:txBody>
                  <a:tcPr/>
                </a:tc>
                <a:tc>
                  <a:txBody>
                    <a:bodyPr/>
                    <a:lstStyle/>
                    <a:p>
                      <a:pPr algn="ctr"/>
                      <a:r>
                        <a:rPr lang="en-US" sz="1700" dirty="0"/>
                        <a:t>2</a:t>
                      </a:r>
                    </a:p>
                  </a:txBody>
                  <a:tcPr anchor="ctr"/>
                </a:tc>
                <a:extLst>
                  <a:ext uri="{0D108BD9-81ED-4DB2-BD59-A6C34878D82A}">
                    <a16:rowId xmlns:a16="http://schemas.microsoft.com/office/drawing/2014/main" val="4074131754"/>
                  </a:ext>
                </a:extLst>
              </a:tr>
              <a:tr h="485187">
                <a:tc>
                  <a:txBody>
                    <a:bodyPr/>
                    <a:lstStyle/>
                    <a:p>
                      <a:pPr algn="ctr"/>
                      <a:endParaRPr lang="en-US" sz="1700" dirty="0"/>
                    </a:p>
                  </a:txBody>
                  <a:tcPr/>
                </a:tc>
                <a:tc>
                  <a:txBody>
                    <a:bodyPr/>
                    <a:lstStyle/>
                    <a:p>
                      <a:pPr algn="ctr"/>
                      <a:r>
                        <a:rPr lang="en-US" sz="1700" dirty="0"/>
                        <a:t>1</a:t>
                      </a:r>
                    </a:p>
                  </a:txBody>
                  <a:tcPr anchor="ctr"/>
                </a:tc>
                <a:extLst>
                  <a:ext uri="{0D108BD9-81ED-4DB2-BD59-A6C34878D82A}">
                    <a16:rowId xmlns:a16="http://schemas.microsoft.com/office/drawing/2014/main" val="738182890"/>
                  </a:ext>
                </a:extLst>
              </a:tr>
              <a:tr h="485187">
                <a:tc>
                  <a:txBody>
                    <a:bodyPr/>
                    <a:lstStyle/>
                    <a:p>
                      <a:pPr algn="ctr"/>
                      <a:endParaRPr lang="en-US" sz="1700" dirty="0"/>
                    </a:p>
                  </a:txBody>
                  <a:tcPr/>
                </a:tc>
                <a:tc>
                  <a:txBody>
                    <a:bodyPr/>
                    <a:lstStyle/>
                    <a:p>
                      <a:pPr algn="ctr"/>
                      <a:r>
                        <a:rPr lang="en-US" sz="1700" dirty="0"/>
                        <a:t>1</a:t>
                      </a:r>
                    </a:p>
                  </a:txBody>
                  <a:tcPr anchor="ctr"/>
                </a:tc>
                <a:extLst>
                  <a:ext uri="{0D108BD9-81ED-4DB2-BD59-A6C34878D82A}">
                    <a16:rowId xmlns:a16="http://schemas.microsoft.com/office/drawing/2014/main" val="2600192987"/>
                  </a:ext>
                </a:extLst>
              </a:tr>
            </a:tbl>
          </a:graphicData>
        </a:graphic>
      </p:graphicFrame>
      <mc:AlternateContent xmlns:mc="http://schemas.openxmlformats.org/markup-compatibility/2006" xmlns:a14="http://schemas.microsoft.com/office/drawing/2010/main">
        <mc:Choice Requires="a14">
          <p:sp>
            <p:nvSpPr>
              <p:cNvPr id="13" name="Content Placeholder 2">
                <a:extLst>
                  <a:ext uri="{FF2B5EF4-FFF2-40B4-BE49-F238E27FC236}">
                    <a16:creationId xmlns:a16="http://schemas.microsoft.com/office/drawing/2014/main" id="{054C1496-D461-9709-4727-F055C52268B8}"/>
                  </a:ext>
                </a:extLst>
              </p:cNvPr>
              <p:cNvSpPr>
                <a:spLocks noGrp="1"/>
              </p:cNvSpPr>
              <p:nvPr>
                <p:ph idx="1"/>
              </p:nvPr>
            </p:nvSpPr>
            <p:spPr>
              <a:xfrm>
                <a:off x="302369" y="427971"/>
                <a:ext cx="4093189" cy="501688"/>
              </a:xfrm>
              <a:ln w="38100">
                <a:solidFill>
                  <a:schemeClr val="tx1"/>
                </a:solidFill>
              </a:ln>
            </p:spPr>
            <p:txBody>
              <a:bodyPr>
                <a:normAutofit/>
              </a:bodyPr>
              <a:lstStyle/>
              <a:p>
                <a:pPr marL="0" indent="0">
                  <a:buNone/>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𝑚𝑖𝑛𝑖𝑚𝑢𝑚</m:t>
                      </m:r>
                      <m:r>
                        <a:rPr lang="en-GB" b="0" i="1" smtClean="0">
                          <a:latin typeface="Cambria Math" panose="02040503050406030204" pitchFamily="18" charset="0"/>
                        </a:rPr>
                        <m:t> </m:t>
                      </m:r>
                      <m:r>
                        <a:rPr lang="en-GB" b="0" i="1" smtClean="0">
                          <a:latin typeface="Cambria Math" panose="02040503050406030204" pitchFamily="18" charset="0"/>
                        </a:rPr>
                        <m:t>𝑠𝑢𝑝𝑝𝑜𝑟𝑡</m:t>
                      </m:r>
                      <m:r>
                        <a:rPr lang="en-GB" b="0" i="1" smtClean="0">
                          <a:latin typeface="Cambria Math" panose="02040503050406030204" pitchFamily="18" charset="0"/>
                        </a:rPr>
                        <m:t>=2</m:t>
                      </m:r>
                    </m:oMath>
                  </m:oMathPara>
                </a14:m>
                <a:endParaRPr lang="en-PH" dirty="0"/>
              </a:p>
            </p:txBody>
          </p:sp>
        </mc:Choice>
        <mc:Fallback xmlns="">
          <p:sp>
            <p:nvSpPr>
              <p:cNvPr id="13" name="Content Placeholder 2">
                <a:extLst>
                  <a:ext uri="{FF2B5EF4-FFF2-40B4-BE49-F238E27FC236}">
                    <a16:creationId xmlns:a16="http://schemas.microsoft.com/office/drawing/2014/main" id="{054C1496-D461-9709-4727-F055C52268B8}"/>
                  </a:ext>
                </a:extLst>
              </p:cNvPr>
              <p:cNvSpPr>
                <a:spLocks noGrp="1" noRot="1" noChangeAspect="1" noMove="1" noResize="1" noEditPoints="1" noAdjustHandles="1" noChangeArrowheads="1" noChangeShapeType="1" noTextEdit="1"/>
              </p:cNvSpPr>
              <p:nvPr>
                <p:ph idx="1"/>
              </p:nvPr>
            </p:nvSpPr>
            <p:spPr>
              <a:xfrm>
                <a:off x="302369" y="427971"/>
                <a:ext cx="4093189" cy="501688"/>
              </a:xfrm>
              <a:blipFill>
                <a:blip r:embed="rId2"/>
                <a:stretch>
                  <a:fillRect t="-2326" b="-13953"/>
                </a:stretch>
              </a:blipFill>
              <a:ln w="38100">
                <a:solidFill>
                  <a:schemeClr val="tx1"/>
                </a:solidFill>
              </a:ln>
            </p:spPr>
            <p:txBody>
              <a:bodyPr/>
              <a:lstStyle/>
              <a:p>
                <a:r>
                  <a:rPr lang="en-US">
                    <a:noFill/>
                  </a:rPr>
                  <a:t> </a:t>
                </a:r>
              </a:p>
            </p:txBody>
          </p:sp>
        </mc:Fallback>
      </mc:AlternateContent>
      <p:pic>
        <p:nvPicPr>
          <p:cNvPr id="3" name="Picture 2" descr="A screenshot of a computer game&#10;&#10;Description automatically generated">
            <a:extLst>
              <a:ext uri="{FF2B5EF4-FFF2-40B4-BE49-F238E27FC236}">
                <a16:creationId xmlns:a16="http://schemas.microsoft.com/office/drawing/2014/main" id="{7672FECD-3CA1-AACD-BAAC-3B1DBF956EDB}"/>
              </a:ext>
            </a:extLst>
          </p:cNvPr>
          <p:cNvPicPr>
            <a:picLocks noChangeAspect="1"/>
          </p:cNvPicPr>
          <p:nvPr/>
        </p:nvPicPr>
        <p:blipFill>
          <a:blip r:embed="rId3"/>
          <a:stretch>
            <a:fillRect/>
          </a:stretch>
        </p:blipFill>
        <p:spPr>
          <a:xfrm>
            <a:off x="302369" y="1309277"/>
            <a:ext cx="6434335" cy="4239445"/>
          </a:xfrm>
          <a:prstGeom prst="rect">
            <a:avLst/>
          </a:prstGeom>
        </p:spPr>
      </p:pic>
      <p:pic>
        <p:nvPicPr>
          <p:cNvPr id="10" name="Picture 9" descr="A piece of butter on a plate&#10;&#10;Description automatically generated">
            <a:extLst>
              <a:ext uri="{FF2B5EF4-FFF2-40B4-BE49-F238E27FC236}">
                <a16:creationId xmlns:a16="http://schemas.microsoft.com/office/drawing/2014/main" id="{6B6C8721-46CD-2791-B1A7-AE0B36812160}"/>
              </a:ext>
            </a:extLst>
          </p:cNvPr>
          <p:cNvPicPr>
            <a:picLocks noChangeAspect="1"/>
          </p:cNvPicPr>
          <p:nvPr/>
        </p:nvPicPr>
        <p:blipFill>
          <a:blip r:embed="rId4"/>
          <a:stretch>
            <a:fillRect/>
          </a:stretch>
        </p:blipFill>
        <p:spPr>
          <a:xfrm>
            <a:off x="8743652" y="1630764"/>
            <a:ext cx="720000" cy="720000"/>
          </a:xfrm>
          <a:prstGeom prst="rect">
            <a:avLst/>
          </a:prstGeom>
        </p:spPr>
      </p:pic>
      <p:pic>
        <p:nvPicPr>
          <p:cNvPr id="12" name="Picture 11" descr="A loaf of bread with a slice cut in half&#10;&#10;Description automatically generated">
            <a:extLst>
              <a:ext uri="{FF2B5EF4-FFF2-40B4-BE49-F238E27FC236}">
                <a16:creationId xmlns:a16="http://schemas.microsoft.com/office/drawing/2014/main" id="{C903F4B9-021C-AEDA-B3EA-40C98D79F004}"/>
              </a:ext>
            </a:extLst>
          </p:cNvPr>
          <p:cNvPicPr>
            <a:picLocks noChangeAspect="1"/>
          </p:cNvPicPr>
          <p:nvPr/>
        </p:nvPicPr>
        <p:blipFill>
          <a:blip r:embed="rId5"/>
          <a:stretch>
            <a:fillRect/>
          </a:stretch>
        </p:blipFill>
        <p:spPr>
          <a:xfrm>
            <a:off x="8765071" y="1309277"/>
            <a:ext cx="677160" cy="432000"/>
          </a:xfrm>
          <a:prstGeom prst="rect">
            <a:avLst/>
          </a:prstGeom>
        </p:spPr>
      </p:pic>
      <p:pic>
        <p:nvPicPr>
          <p:cNvPr id="15" name="Picture 14" descr="A cartoon of a milk carton&#10;&#10;Description automatically generated">
            <a:extLst>
              <a:ext uri="{FF2B5EF4-FFF2-40B4-BE49-F238E27FC236}">
                <a16:creationId xmlns:a16="http://schemas.microsoft.com/office/drawing/2014/main" id="{75CA1BBC-4189-284F-45C6-9290D0B597F9}"/>
              </a:ext>
            </a:extLst>
          </p:cNvPr>
          <p:cNvPicPr>
            <a:picLocks noChangeAspect="1"/>
          </p:cNvPicPr>
          <p:nvPr/>
        </p:nvPicPr>
        <p:blipFill>
          <a:blip r:embed="rId6"/>
          <a:stretch>
            <a:fillRect/>
          </a:stretch>
        </p:blipFill>
        <p:spPr>
          <a:xfrm>
            <a:off x="8869652" y="2719564"/>
            <a:ext cx="468000" cy="468000"/>
          </a:xfrm>
          <a:prstGeom prst="rect">
            <a:avLst/>
          </a:prstGeom>
        </p:spPr>
      </p:pic>
      <p:pic>
        <p:nvPicPr>
          <p:cNvPr id="16" name="Picture 15" descr="A jar of strawberry jam&#10;&#10;Description automatically generated">
            <a:extLst>
              <a:ext uri="{FF2B5EF4-FFF2-40B4-BE49-F238E27FC236}">
                <a16:creationId xmlns:a16="http://schemas.microsoft.com/office/drawing/2014/main" id="{B2353CCF-FC3F-64D9-BD2F-98BB85CC3B60}"/>
              </a:ext>
            </a:extLst>
          </p:cNvPr>
          <p:cNvPicPr>
            <a:picLocks noChangeAspect="1"/>
          </p:cNvPicPr>
          <p:nvPr/>
        </p:nvPicPr>
        <p:blipFill>
          <a:blip r:embed="rId7"/>
          <a:stretch>
            <a:fillRect/>
          </a:stretch>
        </p:blipFill>
        <p:spPr>
          <a:xfrm>
            <a:off x="8986931" y="3274250"/>
            <a:ext cx="277715" cy="360000"/>
          </a:xfrm>
          <a:prstGeom prst="rect">
            <a:avLst/>
          </a:prstGeom>
        </p:spPr>
      </p:pic>
      <p:pic>
        <p:nvPicPr>
          <p:cNvPr id="17" name="Picture 16" descr="A can of soda with water drops&#10;&#10;Description automatically generated">
            <a:extLst>
              <a:ext uri="{FF2B5EF4-FFF2-40B4-BE49-F238E27FC236}">
                <a16:creationId xmlns:a16="http://schemas.microsoft.com/office/drawing/2014/main" id="{06F6CDD5-F233-3F27-1551-58C78BA7CB84}"/>
              </a:ext>
            </a:extLst>
          </p:cNvPr>
          <p:cNvPicPr>
            <a:picLocks noChangeAspect="1"/>
          </p:cNvPicPr>
          <p:nvPr/>
        </p:nvPicPr>
        <p:blipFill>
          <a:blip r:embed="rId8"/>
          <a:stretch>
            <a:fillRect/>
          </a:stretch>
        </p:blipFill>
        <p:spPr>
          <a:xfrm>
            <a:off x="8986931" y="2283789"/>
            <a:ext cx="233441" cy="432000"/>
          </a:xfrm>
          <a:prstGeom prst="rect">
            <a:avLst/>
          </a:prstGeom>
        </p:spPr>
      </p:pic>
      <p:pic>
        <p:nvPicPr>
          <p:cNvPr id="18" name="Picture 17" descr="A cartoon of a hard boiled egg&#10;&#10;Description automatically generated">
            <a:extLst>
              <a:ext uri="{FF2B5EF4-FFF2-40B4-BE49-F238E27FC236}">
                <a16:creationId xmlns:a16="http://schemas.microsoft.com/office/drawing/2014/main" id="{E2B541DA-CAC2-8FF0-91D2-C7510E17E325}"/>
              </a:ext>
            </a:extLst>
          </p:cNvPr>
          <p:cNvPicPr>
            <a:picLocks noChangeAspect="1"/>
          </p:cNvPicPr>
          <p:nvPr/>
        </p:nvPicPr>
        <p:blipFill>
          <a:blip r:embed="rId9"/>
          <a:stretch>
            <a:fillRect/>
          </a:stretch>
        </p:blipFill>
        <p:spPr>
          <a:xfrm>
            <a:off x="8891788" y="3715396"/>
            <a:ext cx="468000" cy="468000"/>
          </a:xfrm>
          <a:prstGeom prst="rect">
            <a:avLst/>
          </a:prstGeom>
        </p:spPr>
      </p:pic>
      <p:pic>
        <p:nvPicPr>
          <p:cNvPr id="19" name="Picture 18" descr="A chocolate chip cookie with black background&#10;&#10;Description automatically generated">
            <a:extLst>
              <a:ext uri="{FF2B5EF4-FFF2-40B4-BE49-F238E27FC236}">
                <a16:creationId xmlns:a16="http://schemas.microsoft.com/office/drawing/2014/main" id="{6F95935D-C5CB-F937-BBE2-311BF4E386A8}"/>
              </a:ext>
            </a:extLst>
          </p:cNvPr>
          <p:cNvPicPr>
            <a:picLocks noChangeAspect="1"/>
          </p:cNvPicPr>
          <p:nvPr/>
        </p:nvPicPr>
        <p:blipFill>
          <a:blip r:embed="rId10"/>
          <a:stretch>
            <a:fillRect/>
          </a:stretch>
        </p:blipFill>
        <p:spPr>
          <a:xfrm>
            <a:off x="8869652" y="4195980"/>
            <a:ext cx="519544" cy="468000"/>
          </a:xfrm>
          <a:prstGeom prst="rect">
            <a:avLst/>
          </a:prstGeom>
        </p:spPr>
      </p:pic>
      <p:pic>
        <p:nvPicPr>
          <p:cNvPr id="20" name="Picture 19" descr="A red bottle with a tomato on it&#10;&#10;Description automatically generated">
            <a:extLst>
              <a:ext uri="{FF2B5EF4-FFF2-40B4-BE49-F238E27FC236}">
                <a16:creationId xmlns:a16="http://schemas.microsoft.com/office/drawing/2014/main" id="{297D75B4-456F-2468-A50F-67965258462C}"/>
              </a:ext>
            </a:extLst>
          </p:cNvPr>
          <p:cNvPicPr>
            <a:picLocks noChangeAspect="1"/>
          </p:cNvPicPr>
          <p:nvPr/>
        </p:nvPicPr>
        <p:blipFill>
          <a:blip r:embed="rId11"/>
          <a:stretch>
            <a:fillRect/>
          </a:stretch>
        </p:blipFill>
        <p:spPr>
          <a:xfrm rot="5400000" flipV="1">
            <a:off x="9015162" y="4552796"/>
            <a:ext cx="240979" cy="720000"/>
          </a:xfrm>
          <a:prstGeom prst="rect">
            <a:avLst/>
          </a:prstGeom>
        </p:spPr>
      </p:pic>
      <p:pic>
        <p:nvPicPr>
          <p:cNvPr id="21" name="Picture 20" descr="A red apple with a green leaf&#10;&#10;Description automatically generated">
            <a:extLst>
              <a:ext uri="{FF2B5EF4-FFF2-40B4-BE49-F238E27FC236}">
                <a16:creationId xmlns:a16="http://schemas.microsoft.com/office/drawing/2014/main" id="{C4F4D018-3AED-AF97-364F-F1AD0196D5D2}"/>
              </a:ext>
            </a:extLst>
          </p:cNvPr>
          <p:cNvPicPr>
            <a:picLocks noChangeAspect="1"/>
          </p:cNvPicPr>
          <p:nvPr/>
        </p:nvPicPr>
        <p:blipFill>
          <a:blip r:embed="rId12"/>
          <a:stretch>
            <a:fillRect/>
          </a:stretch>
        </p:blipFill>
        <p:spPr>
          <a:xfrm>
            <a:off x="8849196" y="5113844"/>
            <a:ext cx="540000" cy="540000"/>
          </a:xfrm>
          <a:prstGeom prst="rect">
            <a:avLst/>
          </a:prstGeom>
        </p:spPr>
      </p:pic>
      <p:pic>
        <p:nvPicPr>
          <p:cNvPr id="22" name="Picture 21" descr="A yellow banana with brown lines&#10;&#10;Description automatically generated">
            <a:extLst>
              <a:ext uri="{FF2B5EF4-FFF2-40B4-BE49-F238E27FC236}">
                <a16:creationId xmlns:a16="http://schemas.microsoft.com/office/drawing/2014/main" id="{1370F1FE-26E5-482E-3E1D-69946E13B428}"/>
              </a:ext>
            </a:extLst>
          </p:cNvPr>
          <p:cNvPicPr>
            <a:picLocks noChangeAspect="1"/>
          </p:cNvPicPr>
          <p:nvPr/>
        </p:nvPicPr>
        <p:blipFill>
          <a:blip r:embed="rId13"/>
          <a:stretch>
            <a:fillRect/>
          </a:stretch>
        </p:blipFill>
        <p:spPr>
          <a:xfrm>
            <a:off x="8849196" y="5666690"/>
            <a:ext cx="534654" cy="432000"/>
          </a:xfrm>
          <a:prstGeom prst="rect">
            <a:avLst/>
          </a:prstGeom>
        </p:spPr>
      </p:pic>
      <p:pic>
        <p:nvPicPr>
          <p:cNvPr id="23" name="Picture 22" descr="A chocolate bar in a red bag&#10;&#10;Description automatically generated">
            <a:extLst>
              <a:ext uri="{FF2B5EF4-FFF2-40B4-BE49-F238E27FC236}">
                <a16:creationId xmlns:a16="http://schemas.microsoft.com/office/drawing/2014/main" id="{2E0BD685-8869-4178-65CE-A1C2C71A9D76}"/>
              </a:ext>
            </a:extLst>
          </p:cNvPr>
          <p:cNvPicPr>
            <a:picLocks noChangeAspect="1"/>
          </p:cNvPicPr>
          <p:nvPr/>
        </p:nvPicPr>
        <p:blipFill>
          <a:blip r:embed="rId14"/>
          <a:stretch>
            <a:fillRect/>
          </a:stretch>
        </p:blipFill>
        <p:spPr>
          <a:xfrm>
            <a:off x="8909788" y="6158294"/>
            <a:ext cx="432000" cy="432000"/>
          </a:xfrm>
          <a:prstGeom prst="rect">
            <a:avLst/>
          </a:prstGeom>
        </p:spPr>
      </p:pic>
    </p:spTree>
    <p:extLst>
      <p:ext uri="{BB962C8B-B14F-4D97-AF65-F5344CB8AC3E}">
        <p14:creationId xmlns:p14="http://schemas.microsoft.com/office/powerpoint/2010/main" val="27290172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1294ABC-A5B4-3563-0686-126566A66320}"/>
            </a:ext>
          </a:extLst>
        </p:cNvPr>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8DE9FCCE-4587-38BC-6717-35811F0B3AFC}"/>
              </a:ext>
            </a:extLst>
          </p:cNvPr>
          <p:cNvGraphicFramePr>
            <a:graphicFrameLocks noGrp="1"/>
          </p:cNvGraphicFramePr>
          <p:nvPr>
            <p:extLst>
              <p:ext uri="{D42A27DB-BD31-4B8C-83A1-F6EECF244321}">
                <p14:modId xmlns:p14="http://schemas.microsoft.com/office/powerpoint/2010/main" val="698521450"/>
              </p:ext>
            </p:extLst>
          </p:nvPr>
        </p:nvGraphicFramePr>
        <p:xfrm>
          <a:off x="732675" y="569941"/>
          <a:ext cx="2945902" cy="5822244"/>
        </p:xfrm>
        <a:graphic>
          <a:graphicData uri="http://schemas.openxmlformats.org/drawingml/2006/table">
            <a:tbl>
              <a:tblPr firstRow="1" bandRow="1">
                <a:tableStyleId>{5940675A-B579-460E-94D1-54222C63F5DA}</a:tableStyleId>
              </a:tblPr>
              <a:tblGrid>
                <a:gridCol w="1763858">
                  <a:extLst>
                    <a:ext uri="{9D8B030D-6E8A-4147-A177-3AD203B41FA5}">
                      <a16:colId xmlns:a16="http://schemas.microsoft.com/office/drawing/2014/main" val="1393200218"/>
                    </a:ext>
                  </a:extLst>
                </a:gridCol>
                <a:gridCol w="1182044">
                  <a:extLst>
                    <a:ext uri="{9D8B030D-6E8A-4147-A177-3AD203B41FA5}">
                      <a16:colId xmlns:a16="http://schemas.microsoft.com/office/drawing/2014/main" val="3839810422"/>
                    </a:ext>
                  </a:extLst>
                </a:gridCol>
              </a:tblGrid>
              <a:tr h="485187">
                <a:tc>
                  <a:txBody>
                    <a:bodyPr/>
                    <a:lstStyle/>
                    <a:p>
                      <a:pPr algn="ctr"/>
                      <a:r>
                        <a:rPr lang="en-US" sz="1400" b="1" dirty="0">
                          <a:solidFill>
                            <a:schemeClr val="tx1"/>
                          </a:solidFill>
                        </a:rPr>
                        <a:t>Item set</a:t>
                      </a:r>
                    </a:p>
                  </a:txBody>
                  <a:tcPr anchor="ctr"/>
                </a:tc>
                <a:tc>
                  <a:txBody>
                    <a:bodyPr/>
                    <a:lstStyle/>
                    <a:p>
                      <a:pPr algn="ctr"/>
                      <a:r>
                        <a:rPr lang="en-US" sz="1400" b="1" dirty="0">
                          <a:solidFill>
                            <a:schemeClr val="tx1"/>
                          </a:solidFill>
                        </a:rPr>
                        <a:t>Frequency</a:t>
                      </a:r>
                    </a:p>
                  </a:txBody>
                  <a:tcPr anchor="ctr"/>
                </a:tc>
                <a:extLst>
                  <a:ext uri="{0D108BD9-81ED-4DB2-BD59-A6C34878D82A}">
                    <a16:rowId xmlns:a16="http://schemas.microsoft.com/office/drawing/2014/main" val="1191376971"/>
                  </a:ext>
                </a:extLst>
              </a:tr>
              <a:tr h="485187">
                <a:tc>
                  <a:txBody>
                    <a:bodyPr/>
                    <a:lstStyle/>
                    <a:p>
                      <a:pPr algn="ctr"/>
                      <a:endParaRPr lang="en-US" sz="1700" dirty="0"/>
                    </a:p>
                  </a:txBody>
                  <a:tcPr/>
                </a:tc>
                <a:tc>
                  <a:txBody>
                    <a:bodyPr/>
                    <a:lstStyle/>
                    <a:p>
                      <a:pPr algn="ctr"/>
                      <a:r>
                        <a:rPr lang="en-US" sz="1700" dirty="0"/>
                        <a:t>4</a:t>
                      </a:r>
                    </a:p>
                  </a:txBody>
                  <a:tcPr anchor="ctr"/>
                </a:tc>
                <a:extLst>
                  <a:ext uri="{0D108BD9-81ED-4DB2-BD59-A6C34878D82A}">
                    <a16:rowId xmlns:a16="http://schemas.microsoft.com/office/drawing/2014/main" val="2660618370"/>
                  </a:ext>
                </a:extLst>
              </a:tr>
              <a:tr h="485187">
                <a:tc>
                  <a:txBody>
                    <a:bodyPr/>
                    <a:lstStyle/>
                    <a:p>
                      <a:pPr algn="ctr"/>
                      <a:endParaRPr lang="en-US" sz="1700" dirty="0"/>
                    </a:p>
                  </a:txBody>
                  <a:tcPr/>
                </a:tc>
                <a:tc>
                  <a:txBody>
                    <a:bodyPr/>
                    <a:lstStyle/>
                    <a:p>
                      <a:pPr algn="ctr"/>
                      <a:r>
                        <a:rPr lang="en-US" sz="1700" dirty="0"/>
                        <a:t>5</a:t>
                      </a:r>
                    </a:p>
                  </a:txBody>
                  <a:tcPr anchor="ctr"/>
                </a:tc>
                <a:extLst>
                  <a:ext uri="{0D108BD9-81ED-4DB2-BD59-A6C34878D82A}">
                    <a16:rowId xmlns:a16="http://schemas.microsoft.com/office/drawing/2014/main" val="920008233"/>
                  </a:ext>
                </a:extLst>
              </a:tr>
              <a:tr h="485187">
                <a:tc>
                  <a:txBody>
                    <a:bodyPr/>
                    <a:lstStyle/>
                    <a:p>
                      <a:pPr algn="ctr"/>
                      <a:endParaRPr lang="en-US" sz="1700" dirty="0"/>
                    </a:p>
                  </a:txBody>
                  <a:tcPr/>
                </a:tc>
                <a:tc>
                  <a:txBody>
                    <a:bodyPr/>
                    <a:lstStyle/>
                    <a:p>
                      <a:pPr algn="ctr"/>
                      <a:r>
                        <a:rPr lang="en-US" sz="1700" dirty="0"/>
                        <a:t>3</a:t>
                      </a:r>
                    </a:p>
                  </a:txBody>
                  <a:tcPr anchor="ctr"/>
                </a:tc>
                <a:extLst>
                  <a:ext uri="{0D108BD9-81ED-4DB2-BD59-A6C34878D82A}">
                    <a16:rowId xmlns:a16="http://schemas.microsoft.com/office/drawing/2014/main" val="780425187"/>
                  </a:ext>
                </a:extLst>
              </a:tr>
              <a:tr h="485187">
                <a:tc>
                  <a:txBody>
                    <a:bodyPr/>
                    <a:lstStyle/>
                    <a:p>
                      <a:pPr algn="ctr"/>
                      <a:endParaRPr lang="en-US" sz="1700" dirty="0"/>
                    </a:p>
                  </a:txBody>
                  <a:tcPr/>
                </a:tc>
                <a:tc>
                  <a:txBody>
                    <a:bodyPr/>
                    <a:lstStyle/>
                    <a:p>
                      <a:pPr algn="ctr"/>
                      <a:r>
                        <a:rPr lang="en-US" sz="1700" dirty="0"/>
                        <a:t>2</a:t>
                      </a:r>
                    </a:p>
                  </a:txBody>
                  <a:tcPr anchor="ctr"/>
                </a:tc>
                <a:extLst>
                  <a:ext uri="{0D108BD9-81ED-4DB2-BD59-A6C34878D82A}">
                    <a16:rowId xmlns:a16="http://schemas.microsoft.com/office/drawing/2014/main" val="3771383002"/>
                  </a:ext>
                </a:extLst>
              </a:tr>
              <a:tr h="485187">
                <a:tc>
                  <a:txBody>
                    <a:bodyPr/>
                    <a:lstStyle/>
                    <a:p>
                      <a:pPr algn="ctr"/>
                      <a:endParaRPr lang="en-US" sz="1700" dirty="0"/>
                    </a:p>
                  </a:txBody>
                  <a:tcPr/>
                </a:tc>
                <a:tc>
                  <a:txBody>
                    <a:bodyPr/>
                    <a:lstStyle/>
                    <a:p>
                      <a:pPr algn="ctr"/>
                      <a:r>
                        <a:rPr lang="en-US" sz="1700" dirty="0"/>
                        <a:t>3</a:t>
                      </a:r>
                    </a:p>
                  </a:txBody>
                  <a:tcPr anchor="ctr"/>
                </a:tc>
                <a:extLst>
                  <a:ext uri="{0D108BD9-81ED-4DB2-BD59-A6C34878D82A}">
                    <a16:rowId xmlns:a16="http://schemas.microsoft.com/office/drawing/2014/main" val="1905209739"/>
                  </a:ext>
                </a:extLst>
              </a:tr>
              <a:tr h="485187">
                <a:tc>
                  <a:txBody>
                    <a:bodyPr/>
                    <a:lstStyle/>
                    <a:p>
                      <a:pPr algn="ctr"/>
                      <a:endParaRPr lang="en-US" sz="1700" dirty="0"/>
                    </a:p>
                  </a:txBody>
                  <a:tcPr/>
                </a:tc>
                <a:tc>
                  <a:txBody>
                    <a:bodyPr/>
                    <a:lstStyle/>
                    <a:p>
                      <a:pPr algn="ctr"/>
                      <a:r>
                        <a:rPr lang="en-US" sz="1700" dirty="0"/>
                        <a:t>3</a:t>
                      </a:r>
                    </a:p>
                  </a:txBody>
                  <a:tcPr anchor="ctr"/>
                </a:tc>
                <a:extLst>
                  <a:ext uri="{0D108BD9-81ED-4DB2-BD59-A6C34878D82A}">
                    <a16:rowId xmlns:a16="http://schemas.microsoft.com/office/drawing/2014/main" val="3321332925"/>
                  </a:ext>
                </a:extLst>
              </a:tr>
              <a:tr h="485187">
                <a:tc>
                  <a:txBody>
                    <a:bodyPr/>
                    <a:lstStyle/>
                    <a:p>
                      <a:pPr algn="ctr"/>
                      <a:endParaRPr lang="en-US" sz="1700" dirty="0"/>
                    </a:p>
                  </a:txBody>
                  <a:tcPr/>
                </a:tc>
                <a:tc>
                  <a:txBody>
                    <a:bodyPr/>
                    <a:lstStyle/>
                    <a:p>
                      <a:pPr algn="ctr"/>
                      <a:r>
                        <a:rPr lang="en-US" sz="1700" dirty="0"/>
                        <a:t>1</a:t>
                      </a:r>
                    </a:p>
                  </a:txBody>
                  <a:tcPr anchor="ctr"/>
                </a:tc>
                <a:extLst>
                  <a:ext uri="{0D108BD9-81ED-4DB2-BD59-A6C34878D82A}">
                    <a16:rowId xmlns:a16="http://schemas.microsoft.com/office/drawing/2014/main" val="1403497087"/>
                  </a:ext>
                </a:extLst>
              </a:tr>
              <a:tr h="485187">
                <a:tc>
                  <a:txBody>
                    <a:bodyPr/>
                    <a:lstStyle/>
                    <a:p>
                      <a:pPr algn="ctr"/>
                      <a:endParaRPr lang="en-US" sz="1700" dirty="0"/>
                    </a:p>
                  </a:txBody>
                  <a:tcPr/>
                </a:tc>
                <a:tc>
                  <a:txBody>
                    <a:bodyPr/>
                    <a:lstStyle/>
                    <a:p>
                      <a:pPr algn="ctr"/>
                      <a:r>
                        <a:rPr lang="en-US" sz="1700" dirty="0"/>
                        <a:t>1</a:t>
                      </a:r>
                    </a:p>
                  </a:txBody>
                  <a:tcPr anchor="ctr"/>
                </a:tc>
                <a:extLst>
                  <a:ext uri="{0D108BD9-81ED-4DB2-BD59-A6C34878D82A}">
                    <a16:rowId xmlns:a16="http://schemas.microsoft.com/office/drawing/2014/main" val="2972599810"/>
                  </a:ext>
                </a:extLst>
              </a:tr>
              <a:tr h="485187">
                <a:tc>
                  <a:txBody>
                    <a:bodyPr/>
                    <a:lstStyle/>
                    <a:p>
                      <a:pPr algn="ctr"/>
                      <a:endParaRPr lang="en-US" sz="1700" dirty="0"/>
                    </a:p>
                  </a:txBody>
                  <a:tcPr/>
                </a:tc>
                <a:tc>
                  <a:txBody>
                    <a:bodyPr/>
                    <a:lstStyle/>
                    <a:p>
                      <a:pPr algn="ctr"/>
                      <a:r>
                        <a:rPr lang="en-US" sz="1700" dirty="0"/>
                        <a:t>2</a:t>
                      </a:r>
                    </a:p>
                  </a:txBody>
                  <a:tcPr anchor="ctr"/>
                </a:tc>
                <a:extLst>
                  <a:ext uri="{0D108BD9-81ED-4DB2-BD59-A6C34878D82A}">
                    <a16:rowId xmlns:a16="http://schemas.microsoft.com/office/drawing/2014/main" val="4074131754"/>
                  </a:ext>
                </a:extLst>
              </a:tr>
              <a:tr h="485187">
                <a:tc>
                  <a:txBody>
                    <a:bodyPr/>
                    <a:lstStyle/>
                    <a:p>
                      <a:pPr algn="ctr"/>
                      <a:endParaRPr lang="en-US" sz="1700" dirty="0"/>
                    </a:p>
                  </a:txBody>
                  <a:tcPr/>
                </a:tc>
                <a:tc>
                  <a:txBody>
                    <a:bodyPr/>
                    <a:lstStyle/>
                    <a:p>
                      <a:pPr algn="ctr"/>
                      <a:r>
                        <a:rPr lang="en-US" sz="1700" dirty="0"/>
                        <a:t>1</a:t>
                      </a:r>
                    </a:p>
                  </a:txBody>
                  <a:tcPr anchor="ctr"/>
                </a:tc>
                <a:extLst>
                  <a:ext uri="{0D108BD9-81ED-4DB2-BD59-A6C34878D82A}">
                    <a16:rowId xmlns:a16="http://schemas.microsoft.com/office/drawing/2014/main" val="738182890"/>
                  </a:ext>
                </a:extLst>
              </a:tr>
              <a:tr h="485187">
                <a:tc>
                  <a:txBody>
                    <a:bodyPr/>
                    <a:lstStyle/>
                    <a:p>
                      <a:pPr algn="ctr"/>
                      <a:endParaRPr lang="en-US" sz="1700" dirty="0"/>
                    </a:p>
                  </a:txBody>
                  <a:tcPr/>
                </a:tc>
                <a:tc>
                  <a:txBody>
                    <a:bodyPr/>
                    <a:lstStyle/>
                    <a:p>
                      <a:pPr algn="ctr"/>
                      <a:r>
                        <a:rPr lang="en-US" sz="1700" dirty="0"/>
                        <a:t>1</a:t>
                      </a:r>
                    </a:p>
                  </a:txBody>
                  <a:tcPr anchor="ctr"/>
                </a:tc>
                <a:extLst>
                  <a:ext uri="{0D108BD9-81ED-4DB2-BD59-A6C34878D82A}">
                    <a16:rowId xmlns:a16="http://schemas.microsoft.com/office/drawing/2014/main" val="2600192987"/>
                  </a:ext>
                </a:extLst>
              </a:tr>
            </a:tbl>
          </a:graphicData>
        </a:graphic>
      </p:graphicFrame>
      <mc:AlternateContent xmlns:mc="http://schemas.openxmlformats.org/markup-compatibility/2006">
        <mc:Choice xmlns:a14="http://schemas.microsoft.com/office/drawing/2010/main" Requires="a14">
          <p:sp>
            <p:nvSpPr>
              <p:cNvPr id="13" name="Content Placeholder 2">
                <a:extLst>
                  <a:ext uri="{FF2B5EF4-FFF2-40B4-BE49-F238E27FC236}">
                    <a16:creationId xmlns:a16="http://schemas.microsoft.com/office/drawing/2014/main" id="{1171CDEA-0E7F-F279-B81E-73443BACE411}"/>
                  </a:ext>
                </a:extLst>
              </p:cNvPr>
              <p:cNvSpPr>
                <a:spLocks noGrp="1"/>
              </p:cNvSpPr>
              <p:nvPr>
                <p:ph idx="1"/>
              </p:nvPr>
            </p:nvSpPr>
            <p:spPr>
              <a:xfrm>
                <a:off x="4246601" y="577535"/>
                <a:ext cx="4093189" cy="501688"/>
              </a:xfrm>
              <a:ln w="38100">
                <a:solidFill>
                  <a:schemeClr val="tx1"/>
                </a:solidFill>
              </a:ln>
            </p:spPr>
            <p:txBody>
              <a:bodyPr>
                <a:normAutofit/>
              </a:bodyPr>
              <a:lstStyle/>
              <a:p>
                <a:pPr marL="0" indent="0">
                  <a:buNone/>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𝑚𝑖𝑛𝑖𝑚𝑢𝑚</m:t>
                      </m:r>
                      <m:r>
                        <a:rPr lang="en-GB" b="0" i="1" smtClean="0">
                          <a:latin typeface="Cambria Math" panose="02040503050406030204" pitchFamily="18" charset="0"/>
                        </a:rPr>
                        <m:t> </m:t>
                      </m:r>
                      <m:r>
                        <a:rPr lang="en-GB" b="0" i="1" smtClean="0">
                          <a:latin typeface="Cambria Math" panose="02040503050406030204" pitchFamily="18" charset="0"/>
                        </a:rPr>
                        <m:t>𝑠𝑢𝑝𝑝𝑜𝑟𝑡</m:t>
                      </m:r>
                      <m:r>
                        <a:rPr lang="en-GB" b="0" i="1" smtClean="0">
                          <a:latin typeface="Cambria Math" panose="02040503050406030204" pitchFamily="18" charset="0"/>
                        </a:rPr>
                        <m:t>=3</m:t>
                      </m:r>
                    </m:oMath>
                  </m:oMathPara>
                </a14:m>
                <a:endParaRPr lang="en-PH" dirty="0"/>
              </a:p>
            </p:txBody>
          </p:sp>
        </mc:Choice>
        <mc:Fallback>
          <p:sp>
            <p:nvSpPr>
              <p:cNvPr id="13" name="Content Placeholder 2">
                <a:extLst>
                  <a:ext uri="{FF2B5EF4-FFF2-40B4-BE49-F238E27FC236}">
                    <a16:creationId xmlns:a16="http://schemas.microsoft.com/office/drawing/2014/main" id="{1171CDEA-0E7F-F279-B81E-73443BACE411}"/>
                  </a:ext>
                </a:extLst>
              </p:cNvPr>
              <p:cNvSpPr>
                <a:spLocks noGrp="1" noRot="1" noChangeAspect="1" noMove="1" noResize="1" noEditPoints="1" noAdjustHandles="1" noChangeArrowheads="1" noChangeShapeType="1" noTextEdit="1"/>
              </p:cNvSpPr>
              <p:nvPr>
                <p:ph idx="1"/>
              </p:nvPr>
            </p:nvSpPr>
            <p:spPr>
              <a:xfrm>
                <a:off x="4246601" y="577535"/>
                <a:ext cx="4093189" cy="501688"/>
              </a:xfrm>
              <a:blipFill>
                <a:blip r:embed="rId2"/>
                <a:stretch>
                  <a:fillRect t="-2326" b="-13953"/>
                </a:stretch>
              </a:blipFill>
              <a:ln w="38100">
                <a:solidFill>
                  <a:schemeClr val="tx1"/>
                </a:solidFill>
              </a:ln>
            </p:spPr>
            <p:txBody>
              <a:bodyPr/>
              <a:lstStyle/>
              <a:p>
                <a:r>
                  <a:rPr lang="en-US">
                    <a:noFill/>
                  </a:rPr>
                  <a:t> </a:t>
                </a:r>
              </a:p>
            </p:txBody>
          </p:sp>
        </mc:Fallback>
      </mc:AlternateContent>
      <p:pic>
        <p:nvPicPr>
          <p:cNvPr id="10" name="Picture 9" descr="A piece of butter on a plate&#10;&#10;Description automatically generated">
            <a:extLst>
              <a:ext uri="{FF2B5EF4-FFF2-40B4-BE49-F238E27FC236}">
                <a16:creationId xmlns:a16="http://schemas.microsoft.com/office/drawing/2014/main" id="{68064E4A-7E49-38CC-2C67-02092001785F}"/>
              </a:ext>
            </a:extLst>
          </p:cNvPr>
          <p:cNvPicPr>
            <a:picLocks noChangeAspect="1"/>
          </p:cNvPicPr>
          <p:nvPr/>
        </p:nvPicPr>
        <p:blipFill>
          <a:blip r:embed="rId3"/>
          <a:stretch>
            <a:fillRect/>
          </a:stretch>
        </p:blipFill>
        <p:spPr>
          <a:xfrm>
            <a:off x="1289061" y="1400710"/>
            <a:ext cx="720000" cy="720000"/>
          </a:xfrm>
          <a:prstGeom prst="rect">
            <a:avLst/>
          </a:prstGeom>
        </p:spPr>
      </p:pic>
      <p:pic>
        <p:nvPicPr>
          <p:cNvPr id="12" name="Picture 11" descr="A loaf of bread with a slice cut in half&#10;&#10;Description automatically generated">
            <a:extLst>
              <a:ext uri="{FF2B5EF4-FFF2-40B4-BE49-F238E27FC236}">
                <a16:creationId xmlns:a16="http://schemas.microsoft.com/office/drawing/2014/main" id="{5BD32302-6541-C370-508F-86019535917E}"/>
              </a:ext>
            </a:extLst>
          </p:cNvPr>
          <p:cNvPicPr>
            <a:picLocks noChangeAspect="1"/>
          </p:cNvPicPr>
          <p:nvPr/>
        </p:nvPicPr>
        <p:blipFill>
          <a:blip r:embed="rId4"/>
          <a:stretch>
            <a:fillRect/>
          </a:stretch>
        </p:blipFill>
        <p:spPr>
          <a:xfrm>
            <a:off x="1310480" y="1079223"/>
            <a:ext cx="677160" cy="432000"/>
          </a:xfrm>
          <a:prstGeom prst="rect">
            <a:avLst/>
          </a:prstGeom>
        </p:spPr>
      </p:pic>
      <p:pic>
        <p:nvPicPr>
          <p:cNvPr id="15" name="Picture 14" descr="A cartoon of a milk carton&#10;&#10;Description automatically generated">
            <a:extLst>
              <a:ext uri="{FF2B5EF4-FFF2-40B4-BE49-F238E27FC236}">
                <a16:creationId xmlns:a16="http://schemas.microsoft.com/office/drawing/2014/main" id="{DC1497E5-B715-4A4C-B5EA-A06AF42B90AC}"/>
              </a:ext>
            </a:extLst>
          </p:cNvPr>
          <p:cNvPicPr>
            <a:picLocks noChangeAspect="1"/>
          </p:cNvPicPr>
          <p:nvPr/>
        </p:nvPicPr>
        <p:blipFill>
          <a:blip r:embed="rId5"/>
          <a:stretch>
            <a:fillRect/>
          </a:stretch>
        </p:blipFill>
        <p:spPr>
          <a:xfrm>
            <a:off x="1415061" y="2489510"/>
            <a:ext cx="468000" cy="468000"/>
          </a:xfrm>
          <a:prstGeom prst="rect">
            <a:avLst/>
          </a:prstGeom>
        </p:spPr>
      </p:pic>
      <p:pic>
        <p:nvPicPr>
          <p:cNvPr id="16" name="Picture 15" descr="A jar of strawberry jam&#10;&#10;Description automatically generated">
            <a:extLst>
              <a:ext uri="{FF2B5EF4-FFF2-40B4-BE49-F238E27FC236}">
                <a16:creationId xmlns:a16="http://schemas.microsoft.com/office/drawing/2014/main" id="{C3AAB710-AC90-77A0-FAC2-3F72E84F5A84}"/>
              </a:ext>
            </a:extLst>
          </p:cNvPr>
          <p:cNvPicPr>
            <a:picLocks noChangeAspect="1"/>
          </p:cNvPicPr>
          <p:nvPr/>
        </p:nvPicPr>
        <p:blipFill>
          <a:blip r:embed="rId6"/>
          <a:stretch>
            <a:fillRect/>
          </a:stretch>
        </p:blipFill>
        <p:spPr>
          <a:xfrm>
            <a:off x="1532340" y="3044196"/>
            <a:ext cx="277715" cy="360000"/>
          </a:xfrm>
          <a:prstGeom prst="rect">
            <a:avLst/>
          </a:prstGeom>
        </p:spPr>
      </p:pic>
      <p:pic>
        <p:nvPicPr>
          <p:cNvPr id="17" name="Picture 16" descr="A can of soda with water drops&#10;&#10;Description automatically generated">
            <a:extLst>
              <a:ext uri="{FF2B5EF4-FFF2-40B4-BE49-F238E27FC236}">
                <a16:creationId xmlns:a16="http://schemas.microsoft.com/office/drawing/2014/main" id="{514C6A3B-FFCB-22B7-D712-1C939DBFB27C}"/>
              </a:ext>
            </a:extLst>
          </p:cNvPr>
          <p:cNvPicPr>
            <a:picLocks noChangeAspect="1"/>
          </p:cNvPicPr>
          <p:nvPr/>
        </p:nvPicPr>
        <p:blipFill>
          <a:blip r:embed="rId7"/>
          <a:stretch>
            <a:fillRect/>
          </a:stretch>
        </p:blipFill>
        <p:spPr>
          <a:xfrm>
            <a:off x="1532340" y="2053735"/>
            <a:ext cx="233441" cy="432000"/>
          </a:xfrm>
          <a:prstGeom prst="rect">
            <a:avLst/>
          </a:prstGeom>
        </p:spPr>
      </p:pic>
      <p:pic>
        <p:nvPicPr>
          <p:cNvPr id="18" name="Picture 17" descr="A cartoon of a hard boiled egg&#10;&#10;Description automatically generated">
            <a:extLst>
              <a:ext uri="{FF2B5EF4-FFF2-40B4-BE49-F238E27FC236}">
                <a16:creationId xmlns:a16="http://schemas.microsoft.com/office/drawing/2014/main" id="{16A48091-2AC5-304A-AAE9-1912CE5B653F}"/>
              </a:ext>
            </a:extLst>
          </p:cNvPr>
          <p:cNvPicPr>
            <a:picLocks noChangeAspect="1"/>
          </p:cNvPicPr>
          <p:nvPr/>
        </p:nvPicPr>
        <p:blipFill>
          <a:blip r:embed="rId8"/>
          <a:stretch>
            <a:fillRect/>
          </a:stretch>
        </p:blipFill>
        <p:spPr>
          <a:xfrm>
            <a:off x="1437197" y="3485342"/>
            <a:ext cx="468000" cy="468000"/>
          </a:xfrm>
          <a:prstGeom prst="rect">
            <a:avLst/>
          </a:prstGeom>
        </p:spPr>
      </p:pic>
      <p:pic>
        <p:nvPicPr>
          <p:cNvPr id="19" name="Picture 18" descr="A chocolate chip cookie with black background&#10;&#10;Description automatically generated">
            <a:extLst>
              <a:ext uri="{FF2B5EF4-FFF2-40B4-BE49-F238E27FC236}">
                <a16:creationId xmlns:a16="http://schemas.microsoft.com/office/drawing/2014/main" id="{98FEB04C-3DAF-CFF1-E6F8-6214830FD8F2}"/>
              </a:ext>
            </a:extLst>
          </p:cNvPr>
          <p:cNvPicPr>
            <a:picLocks noChangeAspect="1"/>
          </p:cNvPicPr>
          <p:nvPr/>
        </p:nvPicPr>
        <p:blipFill>
          <a:blip r:embed="rId9"/>
          <a:stretch>
            <a:fillRect/>
          </a:stretch>
        </p:blipFill>
        <p:spPr>
          <a:xfrm>
            <a:off x="1415061" y="3965926"/>
            <a:ext cx="519544" cy="468000"/>
          </a:xfrm>
          <a:prstGeom prst="rect">
            <a:avLst/>
          </a:prstGeom>
        </p:spPr>
      </p:pic>
      <p:pic>
        <p:nvPicPr>
          <p:cNvPr id="20" name="Picture 19" descr="A red bottle with a tomato on it&#10;&#10;Description automatically generated">
            <a:extLst>
              <a:ext uri="{FF2B5EF4-FFF2-40B4-BE49-F238E27FC236}">
                <a16:creationId xmlns:a16="http://schemas.microsoft.com/office/drawing/2014/main" id="{FF11521D-8AD4-C57A-77E2-A66E347249B8}"/>
              </a:ext>
            </a:extLst>
          </p:cNvPr>
          <p:cNvPicPr>
            <a:picLocks noChangeAspect="1"/>
          </p:cNvPicPr>
          <p:nvPr/>
        </p:nvPicPr>
        <p:blipFill>
          <a:blip r:embed="rId10"/>
          <a:stretch>
            <a:fillRect/>
          </a:stretch>
        </p:blipFill>
        <p:spPr>
          <a:xfrm rot="5400000" flipV="1">
            <a:off x="1560571" y="4322742"/>
            <a:ext cx="240979" cy="720000"/>
          </a:xfrm>
          <a:prstGeom prst="rect">
            <a:avLst/>
          </a:prstGeom>
        </p:spPr>
      </p:pic>
      <p:pic>
        <p:nvPicPr>
          <p:cNvPr id="21" name="Picture 20" descr="A red apple with a green leaf&#10;&#10;Description automatically generated">
            <a:extLst>
              <a:ext uri="{FF2B5EF4-FFF2-40B4-BE49-F238E27FC236}">
                <a16:creationId xmlns:a16="http://schemas.microsoft.com/office/drawing/2014/main" id="{BE9CF4B1-C484-AA56-E1FC-FB73BBAE550F}"/>
              </a:ext>
            </a:extLst>
          </p:cNvPr>
          <p:cNvPicPr>
            <a:picLocks noChangeAspect="1"/>
          </p:cNvPicPr>
          <p:nvPr/>
        </p:nvPicPr>
        <p:blipFill>
          <a:blip r:embed="rId11"/>
          <a:stretch>
            <a:fillRect/>
          </a:stretch>
        </p:blipFill>
        <p:spPr>
          <a:xfrm>
            <a:off x="1394605" y="4883790"/>
            <a:ext cx="540000" cy="540000"/>
          </a:xfrm>
          <a:prstGeom prst="rect">
            <a:avLst/>
          </a:prstGeom>
        </p:spPr>
      </p:pic>
      <p:pic>
        <p:nvPicPr>
          <p:cNvPr id="22" name="Picture 21" descr="A yellow banana with brown lines&#10;&#10;Description automatically generated">
            <a:extLst>
              <a:ext uri="{FF2B5EF4-FFF2-40B4-BE49-F238E27FC236}">
                <a16:creationId xmlns:a16="http://schemas.microsoft.com/office/drawing/2014/main" id="{DEBC45FB-8797-A299-B5A2-2576E16BBE07}"/>
              </a:ext>
            </a:extLst>
          </p:cNvPr>
          <p:cNvPicPr>
            <a:picLocks noChangeAspect="1"/>
          </p:cNvPicPr>
          <p:nvPr/>
        </p:nvPicPr>
        <p:blipFill>
          <a:blip r:embed="rId12"/>
          <a:stretch>
            <a:fillRect/>
          </a:stretch>
        </p:blipFill>
        <p:spPr>
          <a:xfrm>
            <a:off x="1394605" y="5436636"/>
            <a:ext cx="534654" cy="432000"/>
          </a:xfrm>
          <a:prstGeom prst="rect">
            <a:avLst/>
          </a:prstGeom>
        </p:spPr>
      </p:pic>
      <p:pic>
        <p:nvPicPr>
          <p:cNvPr id="23" name="Picture 22" descr="A chocolate bar in a red bag&#10;&#10;Description automatically generated">
            <a:extLst>
              <a:ext uri="{FF2B5EF4-FFF2-40B4-BE49-F238E27FC236}">
                <a16:creationId xmlns:a16="http://schemas.microsoft.com/office/drawing/2014/main" id="{7B4BA389-EC07-F544-8E86-D5DF63747119}"/>
              </a:ext>
            </a:extLst>
          </p:cNvPr>
          <p:cNvPicPr>
            <a:picLocks noChangeAspect="1"/>
          </p:cNvPicPr>
          <p:nvPr/>
        </p:nvPicPr>
        <p:blipFill>
          <a:blip r:embed="rId13"/>
          <a:stretch>
            <a:fillRect/>
          </a:stretch>
        </p:blipFill>
        <p:spPr>
          <a:xfrm>
            <a:off x="1455197" y="5928240"/>
            <a:ext cx="432000" cy="432000"/>
          </a:xfrm>
          <a:prstGeom prst="rect">
            <a:avLst/>
          </a:prstGeom>
        </p:spPr>
      </p:pic>
      <p:sp>
        <p:nvSpPr>
          <p:cNvPr id="2" name="Content Placeholder 2">
            <a:extLst>
              <a:ext uri="{FF2B5EF4-FFF2-40B4-BE49-F238E27FC236}">
                <a16:creationId xmlns:a16="http://schemas.microsoft.com/office/drawing/2014/main" id="{C25E4C02-0C0E-C7F9-29F8-A363DF8A5AE9}"/>
              </a:ext>
            </a:extLst>
          </p:cNvPr>
          <p:cNvSpPr txBox="1">
            <a:spLocks/>
          </p:cNvSpPr>
          <p:nvPr/>
        </p:nvSpPr>
        <p:spPr>
          <a:xfrm>
            <a:off x="4050416" y="1517298"/>
            <a:ext cx="7621631" cy="328593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PH" sz="3000" b="1" dirty="0">
                <a:solidFill>
                  <a:srgbClr val="0070C0"/>
                </a:solidFill>
              </a:rPr>
              <a:t>Frequent Pattern Set </a:t>
            </a:r>
            <a:r>
              <a:rPr lang="en-PH" sz="3000" dirty="0"/>
              <a:t>is built which will contain all the elements whose frequency is greater than or equal to the minimum support</a:t>
            </a:r>
          </a:p>
          <a:p>
            <a:pPr marL="0" indent="0">
              <a:buNone/>
            </a:pPr>
            <a:endParaRPr lang="en-PH" sz="3000" dirty="0"/>
          </a:p>
          <a:p>
            <a:pPr marL="0" indent="0">
              <a:buNone/>
            </a:pPr>
            <a:r>
              <a:rPr lang="en-PH" sz="3000" dirty="0"/>
              <a:t>These elements are stored in descending order of their respective frequencies.</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FE264CE2-249B-BA6F-811B-7A045C459F46}"/>
                  </a:ext>
                </a:extLst>
              </p:cNvPr>
              <p:cNvSpPr txBox="1"/>
              <p:nvPr/>
            </p:nvSpPr>
            <p:spPr>
              <a:xfrm>
                <a:off x="4050416" y="5249356"/>
                <a:ext cx="7945399"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GB" sz="2800" b="0" i="1" smtClean="0">
                          <a:latin typeface="Cambria Math" panose="02040503050406030204" pitchFamily="18" charset="0"/>
                        </a:rPr>
                        <m:t>𝐿</m:t>
                      </m:r>
                      <m:r>
                        <a:rPr lang="en-GB" sz="2800" b="0" i="1" smtClean="0">
                          <a:latin typeface="Cambria Math" panose="02040503050406030204" pitchFamily="18" charset="0"/>
                        </a:rPr>
                        <m:t>={</m:t>
                      </m:r>
                      <m:r>
                        <a:rPr lang="en-GB" sz="2800" b="0" i="1" smtClean="0">
                          <a:latin typeface="Cambria Math" panose="02040503050406030204" pitchFamily="18" charset="0"/>
                        </a:rPr>
                        <m:t>𝐵𝑢𝑡𝑡𝑒𝑟</m:t>
                      </m:r>
                      <m:r>
                        <a:rPr lang="en-GB" sz="2800" b="0" i="1" smtClean="0">
                          <a:latin typeface="Cambria Math" panose="02040503050406030204" pitchFamily="18" charset="0"/>
                        </a:rPr>
                        <m:t>:5, </m:t>
                      </m:r>
                      <m:r>
                        <a:rPr lang="en-GB" sz="2800" b="0" i="1" smtClean="0">
                          <a:latin typeface="Cambria Math" panose="02040503050406030204" pitchFamily="18" charset="0"/>
                        </a:rPr>
                        <m:t>𝐵𝑟𝑒𝑎𝑑</m:t>
                      </m:r>
                      <m:r>
                        <a:rPr lang="en-GB" sz="2800" b="0" i="1" smtClean="0">
                          <a:latin typeface="Cambria Math" panose="02040503050406030204" pitchFamily="18" charset="0"/>
                        </a:rPr>
                        <m:t>:4,</m:t>
                      </m:r>
                      <m:r>
                        <a:rPr lang="en-GB" sz="2800" b="0" i="1" smtClean="0">
                          <a:latin typeface="Cambria Math" panose="02040503050406030204" pitchFamily="18" charset="0"/>
                        </a:rPr>
                        <m:t>𝐽𝑎𝑚</m:t>
                      </m:r>
                      <m:r>
                        <a:rPr lang="en-GB" sz="2800" b="0" i="1" smtClean="0">
                          <a:latin typeface="Cambria Math" panose="02040503050406030204" pitchFamily="18" charset="0"/>
                        </a:rPr>
                        <m:t>:3,</m:t>
                      </m:r>
                      <m:r>
                        <a:rPr lang="en-GB" sz="2800" b="0" i="1" smtClean="0">
                          <a:latin typeface="Cambria Math" panose="02040503050406030204" pitchFamily="18" charset="0"/>
                        </a:rPr>
                        <m:t>𝐸𝑔𝑔</m:t>
                      </m:r>
                      <m:r>
                        <a:rPr lang="en-GB" sz="2800" b="0" i="1" smtClean="0">
                          <a:latin typeface="Cambria Math" panose="02040503050406030204" pitchFamily="18" charset="0"/>
                        </a:rPr>
                        <m:t>:3,</m:t>
                      </m:r>
                      <m:r>
                        <a:rPr lang="en-GB" sz="2800" b="0" i="1" smtClean="0">
                          <a:latin typeface="Cambria Math" panose="02040503050406030204" pitchFamily="18" charset="0"/>
                        </a:rPr>
                        <m:t>𝐶𝑜𝑘𝑒</m:t>
                      </m:r>
                      <m:r>
                        <a:rPr lang="en-GB" sz="2800" b="0" i="1" smtClean="0">
                          <a:latin typeface="Cambria Math" panose="02040503050406030204" pitchFamily="18" charset="0"/>
                        </a:rPr>
                        <m:t>:3,}</m:t>
                      </m:r>
                    </m:oMath>
                  </m:oMathPara>
                </a14:m>
                <a:endParaRPr lang="en-US" sz="2800" dirty="0"/>
              </a:p>
            </p:txBody>
          </p:sp>
        </mc:Choice>
        <mc:Fallback xmlns="">
          <p:sp>
            <p:nvSpPr>
              <p:cNvPr id="4" name="TextBox 3">
                <a:extLst>
                  <a:ext uri="{FF2B5EF4-FFF2-40B4-BE49-F238E27FC236}">
                    <a16:creationId xmlns:a16="http://schemas.microsoft.com/office/drawing/2014/main" id="{FE264CE2-249B-BA6F-811B-7A045C459F46}"/>
                  </a:ext>
                </a:extLst>
              </p:cNvPr>
              <p:cNvSpPr txBox="1">
                <a:spLocks noRot="1" noChangeAspect="1" noMove="1" noResize="1" noEditPoints="1" noAdjustHandles="1" noChangeArrowheads="1" noChangeShapeType="1" noTextEdit="1"/>
              </p:cNvSpPr>
              <p:nvPr/>
            </p:nvSpPr>
            <p:spPr>
              <a:xfrm>
                <a:off x="4050416" y="5249356"/>
                <a:ext cx="7945399" cy="430887"/>
              </a:xfrm>
              <a:prstGeom prst="rect">
                <a:avLst/>
              </a:prstGeom>
              <a:blipFill>
                <a:blip r:embed="rId14"/>
                <a:stretch>
                  <a:fillRect t="-2857" b="-31429"/>
                </a:stretch>
              </a:blipFill>
            </p:spPr>
            <p:txBody>
              <a:bodyPr/>
              <a:lstStyle/>
              <a:p>
                <a:r>
                  <a:rPr lang="en-US">
                    <a:noFill/>
                  </a:rPr>
                  <a:t> </a:t>
                </a:r>
              </a:p>
            </p:txBody>
          </p:sp>
        </mc:Fallback>
      </mc:AlternateContent>
    </p:spTree>
    <p:extLst>
      <p:ext uri="{BB962C8B-B14F-4D97-AF65-F5344CB8AC3E}">
        <p14:creationId xmlns:p14="http://schemas.microsoft.com/office/powerpoint/2010/main" val="2293291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6E8AEA68-0716-AE48-24B7-D3BB65828079}"/>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17750D34-1241-EFD4-5D33-7A9D52AFE477}"/>
              </a:ext>
            </a:extLst>
          </p:cNvPr>
          <p:cNvSpPr txBox="1">
            <a:spLocks/>
          </p:cNvSpPr>
          <p:nvPr/>
        </p:nvSpPr>
        <p:spPr>
          <a:xfrm>
            <a:off x="401484" y="531929"/>
            <a:ext cx="11790516" cy="6458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PH" sz="3000" dirty="0"/>
              <a:t>Next, for each transaction, the respective </a:t>
            </a:r>
            <a:r>
              <a:rPr lang="en-PH" sz="3000" b="1" dirty="0">
                <a:solidFill>
                  <a:srgbClr val="0070C0"/>
                </a:solidFill>
              </a:rPr>
              <a:t>Ordered-Item </a:t>
            </a:r>
            <a:r>
              <a:rPr lang="en-PH" sz="3000" dirty="0"/>
              <a:t>set is built</a:t>
            </a:r>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7DED52CF-6895-ECC2-50D6-07B31EACCC62}"/>
                  </a:ext>
                </a:extLst>
              </p:cNvPr>
              <p:cNvSpPr txBox="1"/>
              <p:nvPr/>
            </p:nvSpPr>
            <p:spPr>
              <a:xfrm>
                <a:off x="401484" y="1376603"/>
                <a:ext cx="7945399" cy="43088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GB" sz="2800" b="0" i="1" smtClean="0">
                          <a:latin typeface="Cambria Math" panose="02040503050406030204" pitchFamily="18" charset="0"/>
                        </a:rPr>
                        <m:t>𝐿</m:t>
                      </m:r>
                      <m:r>
                        <a:rPr lang="en-GB" sz="2800" b="0" i="1" smtClean="0">
                          <a:latin typeface="Cambria Math" panose="02040503050406030204" pitchFamily="18" charset="0"/>
                        </a:rPr>
                        <m:t>={</m:t>
                      </m:r>
                      <m:r>
                        <a:rPr lang="en-GB" sz="2800" b="0" i="1" smtClean="0">
                          <a:latin typeface="Cambria Math" panose="02040503050406030204" pitchFamily="18" charset="0"/>
                        </a:rPr>
                        <m:t>𝐵𝑢𝑡𝑡𝑒𝑟</m:t>
                      </m:r>
                      <m:r>
                        <a:rPr lang="en-GB" sz="2800" b="0" i="1" smtClean="0">
                          <a:latin typeface="Cambria Math" panose="02040503050406030204" pitchFamily="18" charset="0"/>
                        </a:rPr>
                        <m:t>:5, </m:t>
                      </m:r>
                      <m:r>
                        <a:rPr lang="en-GB" sz="2800" b="0" i="1" smtClean="0">
                          <a:latin typeface="Cambria Math" panose="02040503050406030204" pitchFamily="18" charset="0"/>
                        </a:rPr>
                        <m:t>𝐵𝑟𝑒𝑎𝑑</m:t>
                      </m:r>
                      <m:r>
                        <a:rPr lang="en-GB" sz="2800" b="0" i="1" smtClean="0">
                          <a:latin typeface="Cambria Math" panose="02040503050406030204" pitchFamily="18" charset="0"/>
                        </a:rPr>
                        <m:t>:4,</m:t>
                      </m:r>
                      <m:r>
                        <a:rPr lang="en-GB" sz="2800" b="0" i="1" smtClean="0">
                          <a:latin typeface="Cambria Math" panose="02040503050406030204" pitchFamily="18" charset="0"/>
                        </a:rPr>
                        <m:t>𝐽𝑎𝑚</m:t>
                      </m:r>
                      <m:r>
                        <a:rPr lang="en-GB" sz="2800" b="0" i="1" smtClean="0">
                          <a:latin typeface="Cambria Math" panose="02040503050406030204" pitchFamily="18" charset="0"/>
                        </a:rPr>
                        <m:t>:3,</m:t>
                      </m:r>
                      <m:r>
                        <a:rPr lang="en-GB" sz="2800" b="0" i="1" smtClean="0">
                          <a:latin typeface="Cambria Math" panose="02040503050406030204" pitchFamily="18" charset="0"/>
                        </a:rPr>
                        <m:t>𝐸𝑔𝑔</m:t>
                      </m:r>
                      <m:r>
                        <a:rPr lang="en-GB" sz="2800" b="0" i="1" smtClean="0">
                          <a:latin typeface="Cambria Math" panose="02040503050406030204" pitchFamily="18" charset="0"/>
                        </a:rPr>
                        <m:t>:3,</m:t>
                      </m:r>
                      <m:r>
                        <a:rPr lang="en-GB" sz="2800" b="0" i="1" smtClean="0">
                          <a:latin typeface="Cambria Math" panose="02040503050406030204" pitchFamily="18" charset="0"/>
                        </a:rPr>
                        <m:t>𝐶𝑜𝑘𝑒</m:t>
                      </m:r>
                      <m:r>
                        <a:rPr lang="en-GB" sz="2800" b="0" i="1" smtClean="0">
                          <a:latin typeface="Cambria Math" panose="02040503050406030204" pitchFamily="18" charset="0"/>
                        </a:rPr>
                        <m:t>:3,}</m:t>
                      </m:r>
                    </m:oMath>
                  </m:oMathPara>
                </a14:m>
                <a:endParaRPr lang="en-US" sz="2800" dirty="0"/>
              </a:p>
            </p:txBody>
          </p:sp>
        </mc:Choice>
        <mc:Fallback xmlns="">
          <p:sp>
            <p:nvSpPr>
              <p:cNvPr id="4" name="TextBox 3">
                <a:extLst>
                  <a:ext uri="{FF2B5EF4-FFF2-40B4-BE49-F238E27FC236}">
                    <a16:creationId xmlns:a16="http://schemas.microsoft.com/office/drawing/2014/main" id="{7DED52CF-6895-ECC2-50D6-07B31EACCC62}"/>
                  </a:ext>
                </a:extLst>
              </p:cNvPr>
              <p:cNvSpPr txBox="1">
                <a:spLocks noRot="1" noChangeAspect="1" noMove="1" noResize="1" noEditPoints="1" noAdjustHandles="1" noChangeArrowheads="1" noChangeShapeType="1" noTextEdit="1"/>
              </p:cNvSpPr>
              <p:nvPr/>
            </p:nvSpPr>
            <p:spPr>
              <a:xfrm>
                <a:off x="401484" y="1376603"/>
                <a:ext cx="7945399" cy="430887"/>
              </a:xfrm>
              <a:prstGeom prst="rect">
                <a:avLst/>
              </a:prstGeom>
              <a:blipFill>
                <a:blip r:embed="rId2"/>
                <a:stretch>
                  <a:fillRect t="-2857" b="-31429"/>
                </a:stretch>
              </a:blipFill>
            </p:spPr>
            <p:txBody>
              <a:bodyPr/>
              <a:lstStyle/>
              <a:p>
                <a:r>
                  <a:rPr lang="en-US">
                    <a:noFill/>
                  </a:rPr>
                  <a:t> </a:t>
                </a:r>
              </a:p>
            </p:txBody>
          </p:sp>
        </mc:Fallback>
      </mc:AlternateContent>
      <p:graphicFrame>
        <p:nvGraphicFramePr>
          <p:cNvPr id="7" name="Table 6">
            <a:extLst>
              <a:ext uri="{FF2B5EF4-FFF2-40B4-BE49-F238E27FC236}">
                <a16:creationId xmlns:a16="http://schemas.microsoft.com/office/drawing/2014/main" id="{5AE6214A-BA85-3A8B-734B-18E167A798E4}"/>
              </a:ext>
            </a:extLst>
          </p:cNvPr>
          <p:cNvGraphicFramePr>
            <a:graphicFrameLocks noGrp="1"/>
          </p:cNvGraphicFramePr>
          <p:nvPr>
            <p:extLst>
              <p:ext uri="{D42A27DB-BD31-4B8C-83A1-F6EECF244321}">
                <p14:modId xmlns:p14="http://schemas.microsoft.com/office/powerpoint/2010/main" val="592388181"/>
              </p:ext>
            </p:extLst>
          </p:nvPr>
        </p:nvGraphicFramePr>
        <p:xfrm>
          <a:off x="579717" y="2142339"/>
          <a:ext cx="11105464" cy="4566984"/>
        </p:xfrm>
        <a:graphic>
          <a:graphicData uri="http://schemas.openxmlformats.org/drawingml/2006/table">
            <a:tbl>
              <a:tblPr firstRow="1" bandRow="1">
                <a:tableStyleId>{5940675A-B579-460E-94D1-54222C63F5DA}</a:tableStyleId>
              </a:tblPr>
              <a:tblGrid>
                <a:gridCol w="2072836">
                  <a:extLst>
                    <a:ext uri="{9D8B030D-6E8A-4147-A177-3AD203B41FA5}">
                      <a16:colId xmlns:a16="http://schemas.microsoft.com/office/drawing/2014/main" val="3946641302"/>
                    </a:ext>
                  </a:extLst>
                </a:gridCol>
                <a:gridCol w="4516314">
                  <a:extLst>
                    <a:ext uri="{9D8B030D-6E8A-4147-A177-3AD203B41FA5}">
                      <a16:colId xmlns:a16="http://schemas.microsoft.com/office/drawing/2014/main" val="2990489178"/>
                    </a:ext>
                  </a:extLst>
                </a:gridCol>
                <a:gridCol w="4516314">
                  <a:extLst>
                    <a:ext uri="{9D8B030D-6E8A-4147-A177-3AD203B41FA5}">
                      <a16:colId xmlns:a16="http://schemas.microsoft.com/office/drawing/2014/main" val="1424420436"/>
                    </a:ext>
                  </a:extLst>
                </a:gridCol>
              </a:tblGrid>
              <a:tr h="761164">
                <a:tc>
                  <a:txBody>
                    <a:bodyPr/>
                    <a:lstStyle/>
                    <a:p>
                      <a:pPr algn="ctr"/>
                      <a:r>
                        <a:rPr lang="en-PH" sz="2100" b="1" dirty="0"/>
                        <a:t>Transaction ID</a:t>
                      </a:r>
                    </a:p>
                  </a:txBody>
                  <a:tcPr anchor="ctr">
                    <a:solidFill>
                      <a:schemeClr val="accent5">
                        <a:lumMod val="20000"/>
                        <a:lumOff val="80000"/>
                      </a:schemeClr>
                    </a:solidFill>
                  </a:tcPr>
                </a:tc>
                <a:tc>
                  <a:txBody>
                    <a:bodyPr/>
                    <a:lstStyle/>
                    <a:p>
                      <a:pPr algn="ctr"/>
                      <a:r>
                        <a:rPr lang="en-PH" sz="2100" b="1" dirty="0"/>
                        <a:t>Items</a:t>
                      </a:r>
                    </a:p>
                  </a:txBody>
                  <a:tcPr anchor="ctr"/>
                </a:tc>
                <a:tc>
                  <a:txBody>
                    <a:bodyPr/>
                    <a:lstStyle/>
                    <a:p>
                      <a:pPr algn="ctr"/>
                      <a:r>
                        <a:rPr lang="en-PH" sz="2100" b="1" dirty="0"/>
                        <a:t>Ordered Items</a:t>
                      </a:r>
                    </a:p>
                  </a:txBody>
                  <a:tcPr anchor="ctr"/>
                </a:tc>
                <a:extLst>
                  <a:ext uri="{0D108BD9-81ED-4DB2-BD59-A6C34878D82A}">
                    <a16:rowId xmlns:a16="http://schemas.microsoft.com/office/drawing/2014/main" val="878409710"/>
                  </a:ext>
                </a:extLst>
              </a:tr>
              <a:tr h="761164">
                <a:tc>
                  <a:txBody>
                    <a:bodyPr/>
                    <a:lstStyle/>
                    <a:p>
                      <a:pPr algn="ctr"/>
                      <a:r>
                        <a:rPr lang="en-PH" sz="3000" b="1" dirty="0"/>
                        <a:t>1</a:t>
                      </a:r>
                    </a:p>
                  </a:txBody>
                  <a:tcPr anchor="ctr">
                    <a:solidFill>
                      <a:schemeClr val="accent5">
                        <a:lumMod val="20000"/>
                        <a:lumOff val="80000"/>
                      </a:schemeClr>
                    </a:solidFill>
                  </a:tcPr>
                </a:tc>
                <a:tc>
                  <a:txBody>
                    <a:bodyPr/>
                    <a:lstStyle/>
                    <a:p>
                      <a:endParaRPr lang="en-PH" dirty="0"/>
                    </a:p>
                  </a:txBody>
                  <a:tcPr/>
                </a:tc>
                <a:tc>
                  <a:txBody>
                    <a:bodyPr/>
                    <a:lstStyle/>
                    <a:p>
                      <a:endParaRPr lang="en-PH" dirty="0"/>
                    </a:p>
                  </a:txBody>
                  <a:tcPr/>
                </a:tc>
                <a:extLst>
                  <a:ext uri="{0D108BD9-81ED-4DB2-BD59-A6C34878D82A}">
                    <a16:rowId xmlns:a16="http://schemas.microsoft.com/office/drawing/2014/main" val="1844464176"/>
                  </a:ext>
                </a:extLst>
              </a:tr>
              <a:tr h="761164">
                <a:tc>
                  <a:txBody>
                    <a:bodyPr/>
                    <a:lstStyle/>
                    <a:p>
                      <a:pPr algn="ctr"/>
                      <a:r>
                        <a:rPr lang="en-PH" sz="3000" b="1" dirty="0"/>
                        <a:t>2</a:t>
                      </a:r>
                    </a:p>
                  </a:txBody>
                  <a:tcPr anchor="ctr">
                    <a:solidFill>
                      <a:schemeClr val="accent5">
                        <a:lumMod val="20000"/>
                        <a:lumOff val="80000"/>
                      </a:schemeClr>
                    </a:solidFill>
                  </a:tcPr>
                </a:tc>
                <a:tc>
                  <a:txBody>
                    <a:bodyPr/>
                    <a:lstStyle/>
                    <a:p>
                      <a:endParaRPr lang="en-PH" dirty="0"/>
                    </a:p>
                  </a:txBody>
                  <a:tcPr/>
                </a:tc>
                <a:tc>
                  <a:txBody>
                    <a:bodyPr/>
                    <a:lstStyle/>
                    <a:p>
                      <a:endParaRPr lang="en-PH" dirty="0"/>
                    </a:p>
                  </a:txBody>
                  <a:tcPr/>
                </a:tc>
                <a:extLst>
                  <a:ext uri="{0D108BD9-81ED-4DB2-BD59-A6C34878D82A}">
                    <a16:rowId xmlns:a16="http://schemas.microsoft.com/office/drawing/2014/main" val="394414086"/>
                  </a:ext>
                </a:extLst>
              </a:tr>
              <a:tr h="761164">
                <a:tc>
                  <a:txBody>
                    <a:bodyPr/>
                    <a:lstStyle/>
                    <a:p>
                      <a:pPr algn="ctr"/>
                      <a:r>
                        <a:rPr lang="en-PH" sz="3000" b="1" dirty="0"/>
                        <a:t>3</a:t>
                      </a:r>
                    </a:p>
                  </a:txBody>
                  <a:tcPr anchor="ctr">
                    <a:solidFill>
                      <a:schemeClr val="accent5">
                        <a:lumMod val="20000"/>
                        <a:lumOff val="80000"/>
                      </a:schemeClr>
                    </a:solidFill>
                  </a:tcPr>
                </a:tc>
                <a:tc>
                  <a:txBody>
                    <a:bodyPr/>
                    <a:lstStyle/>
                    <a:p>
                      <a:endParaRPr lang="en-PH" dirty="0"/>
                    </a:p>
                  </a:txBody>
                  <a:tcPr/>
                </a:tc>
                <a:tc>
                  <a:txBody>
                    <a:bodyPr/>
                    <a:lstStyle/>
                    <a:p>
                      <a:endParaRPr lang="en-PH" dirty="0"/>
                    </a:p>
                  </a:txBody>
                  <a:tcPr/>
                </a:tc>
                <a:extLst>
                  <a:ext uri="{0D108BD9-81ED-4DB2-BD59-A6C34878D82A}">
                    <a16:rowId xmlns:a16="http://schemas.microsoft.com/office/drawing/2014/main" val="187952470"/>
                  </a:ext>
                </a:extLst>
              </a:tr>
              <a:tr h="761164">
                <a:tc>
                  <a:txBody>
                    <a:bodyPr/>
                    <a:lstStyle/>
                    <a:p>
                      <a:pPr algn="ctr"/>
                      <a:r>
                        <a:rPr lang="en-PH" sz="3000" b="1" dirty="0"/>
                        <a:t>4</a:t>
                      </a:r>
                    </a:p>
                  </a:txBody>
                  <a:tcPr anchor="ctr">
                    <a:solidFill>
                      <a:schemeClr val="accent5">
                        <a:lumMod val="20000"/>
                        <a:lumOff val="80000"/>
                      </a:schemeClr>
                    </a:solidFill>
                  </a:tcPr>
                </a:tc>
                <a:tc>
                  <a:txBody>
                    <a:bodyPr/>
                    <a:lstStyle/>
                    <a:p>
                      <a:endParaRPr lang="en-PH" dirty="0"/>
                    </a:p>
                  </a:txBody>
                  <a:tcPr/>
                </a:tc>
                <a:tc>
                  <a:txBody>
                    <a:bodyPr/>
                    <a:lstStyle/>
                    <a:p>
                      <a:endParaRPr lang="en-PH" dirty="0"/>
                    </a:p>
                  </a:txBody>
                  <a:tcPr/>
                </a:tc>
                <a:extLst>
                  <a:ext uri="{0D108BD9-81ED-4DB2-BD59-A6C34878D82A}">
                    <a16:rowId xmlns:a16="http://schemas.microsoft.com/office/drawing/2014/main" val="3494821872"/>
                  </a:ext>
                </a:extLst>
              </a:tr>
              <a:tr h="761164">
                <a:tc>
                  <a:txBody>
                    <a:bodyPr/>
                    <a:lstStyle/>
                    <a:p>
                      <a:pPr algn="ctr"/>
                      <a:r>
                        <a:rPr lang="en-PH" sz="3000" b="1" dirty="0"/>
                        <a:t>5</a:t>
                      </a:r>
                    </a:p>
                  </a:txBody>
                  <a:tcPr anchor="ctr">
                    <a:solidFill>
                      <a:schemeClr val="accent5">
                        <a:lumMod val="20000"/>
                        <a:lumOff val="80000"/>
                      </a:schemeClr>
                    </a:solidFill>
                  </a:tcPr>
                </a:tc>
                <a:tc>
                  <a:txBody>
                    <a:bodyPr/>
                    <a:lstStyle/>
                    <a:p>
                      <a:endParaRPr lang="en-PH" dirty="0"/>
                    </a:p>
                  </a:txBody>
                  <a:tcPr/>
                </a:tc>
                <a:tc>
                  <a:txBody>
                    <a:bodyPr/>
                    <a:lstStyle/>
                    <a:p>
                      <a:endParaRPr lang="en-PH" dirty="0"/>
                    </a:p>
                  </a:txBody>
                  <a:tcPr/>
                </a:tc>
                <a:extLst>
                  <a:ext uri="{0D108BD9-81ED-4DB2-BD59-A6C34878D82A}">
                    <a16:rowId xmlns:a16="http://schemas.microsoft.com/office/drawing/2014/main" val="2911129221"/>
                  </a:ext>
                </a:extLst>
              </a:tr>
            </a:tbl>
          </a:graphicData>
        </a:graphic>
      </p:graphicFrame>
      <p:pic>
        <p:nvPicPr>
          <p:cNvPr id="8" name="Picture 7" descr="A piece of butter on a plate&#10;&#10;Description automatically generated">
            <a:extLst>
              <a:ext uri="{FF2B5EF4-FFF2-40B4-BE49-F238E27FC236}">
                <a16:creationId xmlns:a16="http://schemas.microsoft.com/office/drawing/2014/main" id="{57FD7E45-51A5-B8D8-4523-D09FE43AD78E}"/>
              </a:ext>
            </a:extLst>
          </p:cNvPr>
          <p:cNvPicPr>
            <a:picLocks noChangeAspect="1"/>
          </p:cNvPicPr>
          <p:nvPr/>
        </p:nvPicPr>
        <p:blipFill>
          <a:blip r:embed="rId3"/>
          <a:stretch>
            <a:fillRect/>
          </a:stretch>
        </p:blipFill>
        <p:spPr>
          <a:xfrm>
            <a:off x="3643664" y="2933415"/>
            <a:ext cx="720000" cy="720000"/>
          </a:xfrm>
          <a:prstGeom prst="rect">
            <a:avLst/>
          </a:prstGeom>
        </p:spPr>
      </p:pic>
      <p:pic>
        <p:nvPicPr>
          <p:cNvPr id="9" name="Picture 8" descr="A loaf of bread with a slice cut in half&#10;&#10;Description automatically generated">
            <a:extLst>
              <a:ext uri="{FF2B5EF4-FFF2-40B4-BE49-F238E27FC236}">
                <a16:creationId xmlns:a16="http://schemas.microsoft.com/office/drawing/2014/main" id="{22A37854-EF83-7B82-64A4-D5E0B1B760F0}"/>
              </a:ext>
            </a:extLst>
          </p:cNvPr>
          <p:cNvPicPr>
            <a:picLocks noChangeAspect="1"/>
          </p:cNvPicPr>
          <p:nvPr/>
        </p:nvPicPr>
        <p:blipFill>
          <a:blip r:embed="rId4"/>
          <a:stretch>
            <a:fillRect/>
          </a:stretch>
        </p:blipFill>
        <p:spPr>
          <a:xfrm>
            <a:off x="2812360" y="3059415"/>
            <a:ext cx="677160" cy="432000"/>
          </a:xfrm>
          <a:prstGeom prst="rect">
            <a:avLst/>
          </a:prstGeom>
        </p:spPr>
      </p:pic>
      <p:pic>
        <p:nvPicPr>
          <p:cNvPr id="11" name="Picture 10" descr="A cartoon of a milk carton&#10;&#10;Description automatically generated">
            <a:extLst>
              <a:ext uri="{FF2B5EF4-FFF2-40B4-BE49-F238E27FC236}">
                <a16:creationId xmlns:a16="http://schemas.microsoft.com/office/drawing/2014/main" id="{54B75DDE-3A3F-2C8E-6C7F-384B167E5561}"/>
              </a:ext>
            </a:extLst>
          </p:cNvPr>
          <p:cNvPicPr>
            <a:picLocks noChangeAspect="1"/>
          </p:cNvPicPr>
          <p:nvPr/>
        </p:nvPicPr>
        <p:blipFill>
          <a:blip r:embed="rId5"/>
          <a:stretch>
            <a:fillRect/>
          </a:stretch>
        </p:blipFill>
        <p:spPr>
          <a:xfrm>
            <a:off x="4855209" y="3071171"/>
            <a:ext cx="468000" cy="468000"/>
          </a:xfrm>
          <a:prstGeom prst="rect">
            <a:avLst/>
          </a:prstGeom>
        </p:spPr>
      </p:pic>
      <p:pic>
        <p:nvPicPr>
          <p:cNvPr id="14" name="Picture 13" descr="A jar of strawberry jam&#10;&#10;Description automatically generated">
            <a:extLst>
              <a:ext uri="{FF2B5EF4-FFF2-40B4-BE49-F238E27FC236}">
                <a16:creationId xmlns:a16="http://schemas.microsoft.com/office/drawing/2014/main" id="{27DDC711-FFD4-5962-E4BF-100E1EFE76E7}"/>
              </a:ext>
            </a:extLst>
          </p:cNvPr>
          <p:cNvPicPr>
            <a:picLocks noChangeAspect="1"/>
          </p:cNvPicPr>
          <p:nvPr/>
        </p:nvPicPr>
        <p:blipFill>
          <a:blip r:embed="rId6"/>
          <a:stretch>
            <a:fillRect/>
          </a:stretch>
        </p:blipFill>
        <p:spPr>
          <a:xfrm>
            <a:off x="5555317" y="3131415"/>
            <a:ext cx="277715" cy="360000"/>
          </a:xfrm>
          <a:prstGeom prst="rect">
            <a:avLst/>
          </a:prstGeom>
        </p:spPr>
      </p:pic>
      <p:pic>
        <p:nvPicPr>
          <p:cNvPr id="24" name="Picture 23" descr="A can of soda with water drops&#10;&#10;Description automatically generated">
            <a:extLst>
              <a:ext uri="{FF2B5EF4-FFF2-40B4-BE49-F238E27FC236}">
                <a16:creationId xmlns:a16="http://schemas.microsoft.com/office/drawing/2014/main" id="{D38DDEA0-751C-0B4E-EAEF-C0E9ACFE68D6}"/>
              </a:ext>
            </a:extLst>
          </p:cNvPr>
          <p:cNvPicPr>
            <a:picLocks noChangeAspect="1"/>
          </p:cNvPicPr>
          <p:nvPr/>
        </p:nvPicPr>
        <p:blipFill>
          <a:blip r:embed="rId7"/>
          <a:stretch>
            <a:fillRect/>
          </a:stretch>
        </p:blipFill>
        <p:spPr>
          <a:xfrm>
            <a:off x="4517841" y="3077415"/>
            <a:ext cx="233441" cy="432000"/>
          </a:xfrm>
          <a:prstGeom prst="rect">
            <a:avLst/>
          </a:prstGeom>
        </p:spPr>
      </p:pic>
      <p:pic>
        <p:nvPicPr>
          <p:cNvPr id="25" name="Picture 24" descr="A cartoon of a hard boiled egg&#10;&#10;Description automatically generated">
            <a:extLst>
              <a:ext uri="{FF2B5EF4-FFF2-40B4-BE49-F238E27FC236}">
                <a16:creationId xmlns:a16="http://schemas.microsoft.com/office/drawing/2014/main" id="{E9060E97-95CC-9706-A02F-EFC775168F18}"/>
              </a:ext>
            </a:extLst>
          </p:cNvPr>
          <p:cNvPicPr>
            <a:picLocks noChangeAspect="1"/>
          </p:cNvPicPr>
          <p:nvPr/>
        </p:nvPicPr>
        <p:blipFill>
          <a:blip r:embed="rId8"/>
          <a:stretch>
            <a:fillRect/>
          </a:stretch>
        </p:blipFill>
        <p:spPr>
          <a:xfrm>
            <a:off x="6059075" y="3098306"/>
            <a:ext cx="468000" cy="468000"/>
          </a:xfrm>
          <a:prstGeom prst="rect">
            <a:avLst/>
          </a:prstGeom>
        </p:spPr>
      </p:pic>
      <p:pic>
        <p:nvPicPr>
          <p:cNvPr id="26" name="Picture 25" descr="A chocolate chip cookie with black background&#10;&#10;Description automatically generated">
            <a:extLst>
              <a:ext uri="{FF2B5EF4-FFF2-40B4-BE49-F238E27FC236}">
                <a16:creationId xmlns:a16="http://schemas.microsoft.com/office/drawing/2014/main" id="{02B38AEF-C8A9-32F6-5A4A-0AED7E08878D}"/>
              </a:ext>
            </a:extLst>
          </p:cNvPr>
          <p:cNvPicPr>
            <a:picLocks noChangeAspect="1"/>
          </p:cNvPicPr>
          <p:nvPr/>
        </p:nvPicPr>
        <p:blipFill>
          <a:blip r:embed="rId9"/>
          <a:stretch>
            <a:fillRect/>
          </a:stretch>
        </p:blipFill>
        <p:spPr>
          <a:xfrm>
            <a:off x="2900245" y="3809029"/>
            <a:ext cx="519544" cy="468000"/>
          </a:xfrm>
          <a:prstGeom prst="rect">
            <a:avLst/>
          </a:prstGeom>
        </p:spPr>
      </p:pic>
      <p:pic>
        <p:nvPicPr>
          <p:cNvPr id="27" name="Picture 26" descr="A red bottle with a tomato on it&#10;&#10;Description automatically generated">
            <a:extLst>
              <a:ext uri="{FF2B5EF4-FFF2-40B4-BE49-F238E27FC236}">
                <a16:creationId xmlns:a16="http://schemas.microsoft.com/office/drawing/2014/main" id="{93AEEB60-662F-D06A-5F51-50F105379D22}"/>
              </a:ext>
            </a:extLst>
          </p:cNvPr>
          <p:cNvPicPr>
            <a:picLocks noChangeAspect="1"/>
          </p:cNvPicPr>
          <p:nvPr/>
        </p:nvPicPr>
        <p:blipFill>
          <a:blip r:embed="rId10"/>
          <a:stretch>
            <a:fillRect/>
          </a:stretch>
        </p:blipFill>
        <p:spPr>
          <a:xfrm>
            <a:off x="3054336" y="4435165"/>
            <a:ext cx="240979" cy="720000"/>
          </a:xfrm>
          <a:prstGeom prst="rect">
            <a:avLst/>
          </a:prstGeom>
        </p:spPr>
      </p:pic>
      <p:pic>
        <p:nvPicPr>
          <p:cNvPr id="28" name="Picture 27" descr="A loaf of bread with a slice cut in half&#10;&#10;Description automatically generated">
            <a:extLst>
              <a:ext uri="{FF2B5EF4-FFF2-40B4-BE49-F238E27FC236}">
                <a16:creationId xmlns:a16="http://schemas.microsoft.com/office/drawing/2014/main" id="{F46E8F67-F4E0-E04A-DA5C-373E0E1EAD06}"/>
              </a:ext>
            </a:extLst>
          </p:cNvPr>
          <p:cNvPicPr>
            <a:picLocks noChangeAspect="1"/>
          </p:cNvPicPr>
          <p:nvPr/>
        </p:nvPicPr>
        <p:blipFill>
          <a:blip r:embed="rId4"/>
          <a:stretch>
            <a:fillRect/>
          </a:stretch>
        </p:blipFill>
        <p:spPr>
          <a:xfrm>
            <a:off x="3643664" y="3883065"/>
            <a:ext cx="677160" cy="432000"/>
          </a:xfrm>
          <a:prstGeom prst="rect">
            <a:avLst/>
          </a:prstGeom>
        </p:spPr>
      </p:pic>
      <p:pic>
        <p:nvPicPr>
          <p:cNvPr id="29" name="Picture 28" descr="A piece of butter on a plate&#10;&#10;Description automatically generated">
            <a:extLst>
              <a:ext uri="{FF2B5EF4-FFF2-40B4-BE49-F238E27FC236}">
                <a16:creationId xmlns:a16="http://schemas.microsoft.com/office/drawing/2014/main" id="{18991798-668F-9900-7B8D-61295F80EF2F}"/>
              </a:ext>
            </a:extLst>
          </p:cNvPr>
          <p:cNvPicPr>
            <a:picLocks noChangeAspect="1"/>
          </p:cNvPicPr>
          <p:nvPr/>
        </p:nvPicPr>
        <p:blipFill>
          <a:blip r:embed="rId3"/>
          <a:stretch>
            <a:fillRect/>
          </a:stretch>
        </p:blipFill>
        <p:spPr>
          <a:xfrm>
            <a:off x="4517841" y="3745309"/>
            <a:ext cx="720000" cy="720000"/>
          </a:xfrm>
          <a:prstGeom prst="rect">
            <a:avLst/>
          </a:prstGeom>
        </p:spPr>
      </p:pic>
      <p:pic>
        <p:nvPicPr>
          <p:cNvPr id="30" name="Picture 29" descr="A cartoon of a milk carton&#10;&#10;Description automatically generated">
            <a:extLst>
              <a:ext uri="{FF2B5EF4-FFF2-40B4-BE49-F238E27FC236}">
                <a16:creationId xmlns:a16="http://schemas.microsoft.com/office/drawing/2014/main" id="{E3940D50-89A2-73A6-B659-35204AEAA624}"/>
              </a:ext>
            </a:extLst>
          </p:cNvPr>
          <p:cNvPicPr>
            <a:picLocks noChangeAspect="1"/>
          </p:cNvPicPr>
          <p:nvPr/>
        </p:nvPicPr>
        <p:blipFill>
          <a:blip r:embed="rId5"/>
          <a:stretch>
            <a:fillRect/>
          </a:stretch>
        </p:blipFill>
        <p:spPr>
          <a:xfrm>
            <a:off x="5342021" y="3865652"/>
            <a:ext cx="468000" cy="468000"/>
          </a:xfrm>
          <a:prstGeom prst="rect">
            <a:avLst/>
          </a:prstGeom>
        </p:spPr>
      </p:pic>
      <p:pic>
        <p:nvPicPr>
          <p:cNvPr id="31" name="Picture 30" descr="A jar of strawberry jam&#10;&#10;Description automatically generated">
            <a:extLst>
              <a:ext uri="{FF2B5EF4-FFF2-40B4-BE49-F238E27FC236}">
                <a16:creationId xmlns:a16="http://schemas.microsoft.com/office/drawing/2014/main" id="{B9F8A8E5-B8C8-E20D-9B7E-BB75B57F4DD6}"/>
              </a:ext>
            </a:extLst>
          </p:cNvPr>
          <p:cNvPicPr>
            <a:picLocks noChangeAspect="1"/>
          </p:cNvPicPr>
          <p:nvPr/>
        </p:nvPicPr>
        <p:blipFill>
          <a:blip r:embed="rId6"/>
          <a:stretch>
            <a:fillRect/>
          </a:stretch>
        </p:blipFill>
        <p:spPr>
          <a:xfrm>
            <a:off x="6036938" y="3916037"/>
            <a:ext cx="277715" cy="360000"/>
          </a:xfrm>
          <a:prstGeom prst="rect">
            <a:avLst/>
          </a:prstGeom>
        </p:spPr>
      </p:pic>
      <p:pic>
        <p:nvPicPr>
          <p:cNvPr id="32" name="Picture 31" descr="A cartoon of a hard boiled egg&#10;&#10;Description automatically generated">
            <a:extLst>
              <a:ext uri="{FF2B5EF4-FFF2-40B4-BE49-F238E27FC236}">
                <a16:creationId xmlns:a16="http://schemas.microsoft.com/office/drawing/2014/main" id="{4C80F028-3B59-4FBE-8C44-7C98DC1FDA14}"/>
              </a:ext>
            </a:extLst>
          </p:cNvPr>
          <p:cNvPicPr>
            <a:picLocks noChangeAspect="1"/>
          </p:cNvPicPr>
          <p:nvPr/>
        </p:nvPicPr>
        <p:blipFill>
          <a:blip r:embed="rId8"/>
          <a:stretch>
            <a:fillRect/>
          </a:stretch>
        </p:blipFill>
        <p:spPr>
          <a:xfrm>
            <a:off x="6483736" y="3897537"/>
            <a:ext cx="468000" cy="468000"/>
          </a:xfrm>
          <a:prstGeom prst="rect">
            <a:avLst/>
          </a:prstGeom>
        </p:spPr>
      </p:pic>
      <p:pic>
        <p:nvPicPr>
          <p:cNvPr id="33" name="Picture 32" descr="A loaf of bread with a slice cut in half&#10;&#10;Description automatically generated">
            <a:extLst>
              <a:ext uri="{FF2B5EF4-FFF2-40B4-BE49-F238E27FC236}">
                <a16:creationId xmlns:a16="http://schemas.microsoft.com/office/drawing/2014/main" id="{524DEA92-C84B-8C28-1F6F-52C0EE71F317}"/>
              </a:ext>
            </a:extLst>
          </p:cNvPr>
          <p:cNvPicPr>
            <a:picLocks noChangeAspect="1"/>
          </p:cNvPicPr>
          <p:nvPr/>
        </p:nvPicPr>
        <p:blipFill>
          <a:blip r:embed="rId4"/>
          <a:stretch>
            <a:fillRect/>
          </a:stretch>
        </p:blipFill>
        <p:spPr>
          <a:xfrm>
            <a:off x="3643664" y="4649914"/>
            <a:ext cx="677160" cy="432000"/>
          </a:xfrm>
          <a:prstGeom prst="rect">
            <a:avLst/>
          </a:prstGeom>
        </p:spPr>
      </p:pic>
      <p:pic>
        <p:nvPicPr>
          <p:cNvPr id="34" name="Picture 33" descr="A piece of butter on a plate&#10;&#10;Description automatically generated">
            <a:extLst>
              <a:ext uri="{FF2B5EF4-FFF2-40B4-BE49-F238E27FC236}">
                <a16:creationId xmlns:a16="http://schemas.microsoft.com/office/drawing/2014/main" id="{915A5A63-5EA2-2275-0CA4-4BF73C06D874}"/>
              </a:ext>
            </a:extLst>
          </p:cNvPr>
          <p:cNvPicPr>
            <a:picLocks noChangeAspect="1"/>
          </p:cNvPicPr>
          <p:nvPr/>
        </p:nvPicPr>
        <p:blipFill>
          <a:blip r:embed="rId3"/>
          <a:stretch>
            <a:fillRect/>
          </a:stretch>
        </p:blipFill>
        <p:spPr>
          <a:xfrm>
            <a:off x="4545729" y="4477472"/>
            <a:ext cx="720000" cy="720000"/>
          </a:xfrm>
          <a:prstGeom prst="rect">
            <a:avLst/>
          </a:prstGeom>
        </p:spPr>
      </p:pic>
      <p:pic>
        <p:nvPicPr>
          <p:cNvPr id="35" name="Picture 34" descr="A can of soda with water drops&#10;&#10;Description automatically generated">
            <a:extLst>
              <a:ext uri="{FF2B5EF4-FFF2-40B4-BE49-F238E27FC236}">
                <a16:creationId xmlns:a16="http://schemas.microsoft.com/office/drawing/2014/main" id="{67AFDE78-1B5A-53F1-0A9A-0A3CB47680C5}"/>
              </a:ext>
            </a:extLst>
          </p:cNvPr>
          <p:cNvPicPr>
            <a:picLocks noChangeAspect="1"/>
          </p:cNvPicPr>
          <p:nvPr/>
        </p:nvPicPr>
        <p:blipFill>
          <a:blip r:embed="rId7"/>
          <a:stretch>
            <a:fillRect/>
          </a:stretch>
        </p:blipFill>
        <p:spPr>
          <a:xfrm>
            <a:off x="5488279" y="4649914"/>
            <a:ext cx="233441" cy="432000"/>
          </a:xfrm>
          <a:prstGeom prst="rect">
            <a:avLst/>
          </a:prstGeom>
        </p:spPr>
      </p:pic>
      <p:pic>
        <p:nvPicPr>
          <p:cNvPr id="36" name="Picture 35" descr="A red apple with a green leaf&#10;&#10;Description automatically generated">
            <a:extLst>
              <a:ext uri="{FF2B5EF4-FFF2-40B4-BE49-F238E27FC236}">
                <a16:creationId xmlns:a16="http://schemas.microsoft.com/office/drawing/2014/main" id="{DE3E157C-411A-145D-BEE5-25AD694C6C06}"/>
              </a:ext>
            </a:extLst>
          </p:cNvPr>
          <p:cNvPicPr>
            <a:picLocks noChangeAspect="1"/>
          </p:cNvPicPr>
          <p:nvPr/>
        </p:nvPicPr>
        <p:blipFill>
          <a:blip r:embed="rId11"/>
          <a:stretch>
            <a:fillRect/>
          </a:stretch>
        </p:blipFill>
        <p:spPr>
          <a:xfrm>
            <a:off x="2889818" y="5336463"/>
            <a:ext cx="540000" cy="540000"/>
          </a:xfrm>
          <a:prstGeom prst="rect">
            <a:avLst/>
          </a:prstGeom>
        </p:spPr>
      </p:pic>
      <p:pic>
        <p:nvPicPr>
          <p:cNvPr id="37" name="Picture 36" descr="A yellow banana with brown lines&#10;&#10;Description automatically generated">
            <a:extLst>
              <a:ext uri="{FF2B5EF4-FFF2-40B4-BE49-F238E27FC236}">
                <a16:creationId xmlns:a16="http://schemas.microsoft.com/office/drawing/2014/main" id="{DD567E73-2CDF-5E1E-F4E6-7D3329E519E6}"/>
              </a:ext>
            </a:extLst>
          </p:cNvPr>
          <p:cNvPicPr>
            <a:picLocks noChangeAspect="1"/>
          </p:cNvPicPr>
          <p:nvPr/>
        </p:nvPicPr>
        <p:blipFill>
          <a:blip r:embed="rId12"/>
          <a:stretch>
            <a:fillRect/>
          </a:stretch>
        </p:blipFill>
        <p:spPr>
          <a:xfrm>
            <a:off x="5041287" y="5279485"/>
            <a:ext cx="668317" cy="540000"/>
          </a:xfrm>
          <a:prstGeom prst="rect">
            <a:avLst/>
          </a:prstGeom>
        </p:spPr>
      </p:pic>
      <p:pic>
        <p:nvPicPr>
          <p:cNvPr id="38" name="Picture 37" descr="A can of soda with water drops&#10;&#10;Description automatically generated">
            <a:extLst>
              <a:ext uri="{FF2B5EF4-FFF2-40B4-BE49-F238E27FC236}">
                <a16:creationId xmlns:a16="http://schemas.microsoft.com/office/drawing/2014/main" id="{B2A80DB4-5231-DEB3-3FF2-DEEE789DBBE2}"/>
              </a:ext>
            </a:extLst>
          </p:cNvPr>
          <p:cNvPicPr>
            <a:picLocks noChangeAspect="1"/>
          </p:cNvPicPr>
          <p:nvPr/>
        </p:nvPicPr>
        <p:blipFill>
          <a:blip r:embed="rId7"/>
          <a:stretch>
            <a:fillRect/>
          </a:stretch>
        </p:blipFill>
        <p:spPr>
          <a:xfrm>
            <a:off x="4593624" y="5403610"/>
            <a:ext cx="233441" cy="432000"/>
          </a:xfrm>
          <a:prstGeom prst="rect">
            <a:avLst/>
          </a:prstGeom>
        </p:spPr>
      </p:pic>
      <p:pic>
        <p:nvPicPr>
          <p:cNvPr id="39" name="Picture 38" descr="A piece of butter on a plate&#10;&#10;Description automatically generated">
            <a:extLst>
              <a:ext uri="{FF2B5EF4-FFF2-40B4-BE49-F238E27FC236}">
                <a16:creationId xmlns:a16="http://schemas.microsoft.com/office/drawing/2014/main" id="{9820EE11-7CB7-7C52-2A89-3C7B4AE4FED0}"/>
              </a:ext>
            </a:extLst>
          </p:cNvPr>
          <p:cNvPicPr>
            <a:picLocks noChangeAspect="1"/>
          </p:cNvPicPr>
          <p:nvPr/>
        </p:nvPicPr>
        <p:blipFill>
          <a:blip r:embed="rId3"/>
          <a:stretch>
            <a:fillRect/>
          </a:stretch>
        </p:blipFill>
        <p:spPr>
          <a:xfrm>
            <a:off x="3600824" y="5259053"/>
            <a:ext cx="720000" cy="720000"/>
          </a:xfrm>
          <a:prstGeom prst="rect">
            <a:avLst/>
          </a:prstGeom>
        </p:spPr>
      </p:pic>
      <p:pic>
        <p:nvPicPr>
          <p:cNvPr id="40" name="Picture 39" descr="A cartoon of a hard boiled egg&#10;&#10;Description automatically generated">
            <a:extLst>
              <a:ext uri="{FF2B5EF4-FFF2-40B4-BE49-F238E27FC236}">
                <a16:creationId xmlns:a16="http://schemas.microsoft.com/office/drawing/2014/main" id="{A57AFA1A-A49F-4028-BA44-D807164E7EF9}"/>
              </a:ext>
            </a:extLst>
          </p:cNvPr>
          <p:cNvPicPr>
            <a:picLocks noChangeAspect="1"/>
          </p:cNvPicPr>
          <p:nvPr/>
        </p:nvPicPr>
        <p:blipFill>
          <a:blip r:embed="rId8"/>
          <a:stretch>
            <a:fillRect/>
          </a:stretch>
        </p:blipFill>
        <p:spPr>
          <a:xfrm>
            <a:off x="5898738" y="5385053"/>
            <a:ext cx="468000" cy="468000"/>
          </a:xfrm>
          <a:prstGeom prst="rect">
            <a:avLst/>
          </a:prstGeom>
        </p:spPr>
      </p:pic>
      <p:pic>
        <p:nvPicPr>
          <p:cNvPr id="41" name="Picture 40" descr="A red apple with a green leaf&#10;&#10;Description automatically generated">
            <a:extLst>
              <a:ext uri="{FF2B5EF4-FFF2-40B4-BE49-F238E27FC236}">
                <a16:creationId xmlns:a16="http://schemas.microsoft.com/office/drawing/2014/main" id="{38E9186B-BFBD-5F1D-7A0B-7E370CE1E960}"/>
              </a:ext>
            </a:extLst>
          </p:cNvPr>
          <p:cNvPicPr>
            <a:picLocks noChangeAspect="1"/>
          </p:cNvPicPr>
          <p:nvPr/>
        </p:nvPicPr>
        <p:blipFill>
          <a:blip r:embed="rId11"/>
          <a:stretch>
            <a:fillRect/>
          </a:stretch>
        </p:blipFill>
        <p:spPr>
          <a:xfrm>
            <a:off x="2889818" y="6041222"/>
            <a:ext cx="540000" cy="540000"/>
          </a:xfrm>
          <a:prstGeom prst="rect">
            <a:avLst/>
          </a:prstGeom>
        </p:spPr>
      </p:pic>
      <p:pic>
        <p:nvPicPr>
          <p:cNvPr id="42" name="Picture 41" descr="A loaf of bread with a slice cut in half&#10;&#10;Description automatically generated">
            <a:extLst>
              <a:ext uri="{FF2B5EF4-FFF2-40B4-BE49-F238E27FC236}">
                <a16:creationId xmlns:a16="http://schemas.microsoft.com/office/drawing/2014/main" id="{F5F0CF18-9C7F-DF5E-7B6C-B5D61C9F60BA}"/>
              </a:ext>
            </a:extLst>
          </p:cNvPr>
          <p:cNvPicPr>
            <a:picLocks noChangeAspect="1"/>
          </p:cNvPicPr>
          <p:nvPr/>
        </p:nvPicPr>
        <p:blipFill>
          <a:blip r:embed="rId4"/>
          <a:stretch>
            <a:fillRect/>
          </a:stretch>
        </p:blipFill>
        <p:spPr>
          <a:xfrm>
            <a:off x="3604598" y="6138288"/>
            <a:ext cx="677160" cy="432000"/>
          </a:xfrm>
          <a:prstGeom prst="rect">
            <a:avLst/>
          </a:prstGeom>
        </p:spPr>
      </p:pic>
      <p:pic>
        <p:nvPicPr>
          <p:cNvPr id="43" name="Picture 42" descr="A chocolate bar in a red bag&#10;&#10;Description automatically generated">
            <a:extLst>
              <a:ext uri="{FF2B5EF4-FFF2-40B4-BE49-F238E27FC236}">
                <a16:creationId xmlns:a16="http://schemas.microsoft.com/office/drawing/2014/main" id="{07D09406-9DC7-5BF7-BC44-26B7F928B2C1}"/>
              </a:ext>
            </a:extLst>
          </p:cNvPr>
          <p:cNvPicPr>
            <a:picLocks noChangeAspect="1"/>
          </p:cNvPicPr>
          <p:nvPr/>
        </p:nvPicPr>
        <p:blipFill>
          <a:blip r:embed="rId13"/>
          <a:stretch>
            <a:fillRect/>
          </a:stretch>
        </p:blipFill>
        <p:spPr>
          <a:xfrm>
            <a:off x="4402294" y="5956317"/>
            <a:ext cx="720000" cy="720000"/>
          </a:xfrm>
          <a:prstGeom prst="rect">
            <a:avLst/>
          </a:prstGeom>
        </p:spPr>
      </p:pic>
      <p:pic>
        <p:nvPicPr>
          <p:cNvPr id="44" name="Picture 43" descr="A piece of butter on a plate&#10;&#10;Description automatically generated">
            <a:extLst>
              <a:ext uri="{FF2B5EF4-FFF2-40B4-BE49-F238E27FC236}">
                <a16:creationId xmlns:a16="http://schemas.microsoft.com/office/drawing/2014/main" id="{6963B1C3-16EA-7D82-3448-3A40E783BBD0}"/>
              </a:ext>
            </a:extLst>
          </p:cNvPr>
          <p:cNvPicPr>
            <a:picLocks noChangeAspect="1"/>
          </p:cNvPicPr>
          <p:nvPr/>
        </p:nvPicPr>
        <p:blipFill>
          <a:blip r:embed="rId3"/>
          <a:stretch>
            <a:fillRect/>
          </a:stretch>
        </p:blipFill>
        <p:spPr>
          <a:xfrm>
            <a:off x="5178738" y="5966071"/>
            <a:ext cx="720000" cy="720000"/>
          </a:xfrm>
          <a:prstGeom prst="rect">
            <a:avLst/>
          </a:prstGeom>
        </p:spPr>
      </p:pic>
      <p:pic>
        <p:nvPicPr>
          <p:cNvPr id="45" name="Picture 44" descr="A jar of strawberry jam&#10;&#10;Description automatically generated">
            <a:extLst>
              <a:ext uri="{FF2B5EF4-FFF2-40B4-BE49-F238E27FC236}">
                <a16:creationId xmlns:a16="http://schemas.microsoft.com/office/drawing/2014/main" id="{D0054AAF-54C6-568C-7404-C58578C4A9D6}"/>
              </a:ext>
            </a:extLst>
          </p:cNvPr>
          <p:cNvPicPr>
            <a:picLocks noChangeAspect="1"/>
          </p:cNvPicPr>
          <p:nvPr/>
        </p:nvPicPr>
        <p:blipFill>
          <a:blip r:embed="rId6"/>
          <a:stretch>
            <a:fillRect/>
          </a:stretch>
        </p:blipFill>
        <p:spPr>
          <a:xfrm>
            <a:off x="6059075" y="6187902"/>
            <a:ext cx="277715" cy="360000"/>
          </a:xfrm>
          <a:prstGeom prst="rect">
            <a:avLst/>
          </a:prstGeom>
        </p:spPr>
      </p:pic>
      <p:pic>
        <p:nvPicPr>
          <p:cNvPr id="46" name="Picture 45" descr="A jar of strawberry jam&#10;&#10;Description automatically generated">
            <a:extLst>
              <a:ext uri="{FF2B5EF4-FFF2-40B4-BE49-F238E27FC236}">
                <a16:creationId xmlns:a16="http://schemas.microsoft.com/office/drawing/2014/main" id="{E1330CB8-1327-FEA5-A8BC-ACF5CE72B57D}"/>
              </a:ext>
            </a:extLst>
          </p:cNvPr>
          <p:cNvPicPr>
            <a:picLocks noChangeAspect="1"/>
          </p:cNvPicPr>
          <p:nvPr/>
        </p:nvPicPr>
        <p:blipFill>
          <a:blip r:embed="rId6"/>
          <a:stretch>
            <a:fillRect/>
          </a:stretch>
        </p:blipFill>
        <p:spPr>
          <a:xfrm>
            <a:off x="6483736" y="6187902"/>
            <a:ext cx="277715" cy="360000"/>
          </a:xfrm>
          <a:prstGeom prst="rect">
            <a:avLst/>
          </a:prstGeom>
        </p:spPr>
      </p:pic>
      <p:pic>
        <p:nvPicPr>
          <p:cNvPr id="47" name="Picture 46" descr="A piece of butter on a plate&#10;&#10;Description automatically generated">
            <a:extLst>
              <a:ext uri="{FF2B5EF4-FFF2-40B4-BE49-F238E27FC236}">
                <a16:creationId xmlns:a16="http://schemas.microsoft.com/office/drawing/2014/main" id="{0D4F1D22-60AF-CEB0-1672-BBCE6072071A}"/>
              </a:ext>
            </a:extLst>
          </p:cNvPr>
          <p:cNvPicPr>
            <a:picLocks noChangeAspect="1"/>
          </p:cNvPicPr>
          <p:nvPr/>
        </p:nvPicPr>
        <p:blipFill>
          <a:blip r:embed="rId3"/>
          <a:stretch>
            <a:fillRect/>
          </a:stretch>
        </p:blipFill>
        <p:spPr>
          <a:xfrm>
            <a:off x="7342637" y="2957106"/>
            <a:ext cx="720000" cy="720000"/>
          </a:xfrm>
          <a:prstGeom prst="rect">
            <a:avLst/>
          </a:prstGeom>
        </p:spPr>
      </p:pic>
      <p:pic>
        <p:nvPicPr>
          <p:cNvPr id="48" name="Picture 47" descr="A loaf of bread with a slice cut in half&#10;&#10;Description automatically generated">
            <a:extLst>
              <a:ext uri="{FF2B5EF4-FFF2-40B4-BE49-F238E27FC236}">
                <a16:creationId xmlns:a16="http://schemas.microsoft.com/office/drawing/2014/main" id="{5DFDF000-BF0E-5170-5E3E-26D80CA67321}"/>
              </a:ext>
            </a:extLst>
          </p:cNvPr>
          <p:cNvPicPr>
            <a:picLocks noChangeAspect="1"/>
          </p:cNvPicPr>
          <p:nvPr/>
        </p:nvPicPr>
        <p:blipFill>
          <a:blip r:embed="rId4"/>
          <a:stretch>
            <a:fillRect/>
          </a:stretch>
        </p:blipFill>
        <p:spPr>
          <a:xfrm>
            <a:off x="8222486" y="3131415"/>
            <a:ext cx="677160" cy="432000"/>
          </a:xfrm>
          <a:prstGeom prst="rect">
            <a:avLst/>
          </a:prstGeom>
        </p:spPr>
      </p:pic>
      <p:pic>
        <p:nvPicPr>
          <p:cNvPr id="49" name="Picture 48" descr="A jar of strawberry jam&#10;&#10;Description automatically generated">
            <a:extLst>
              <a:ext uri="{FF2B5EF4-FFF2-40B4-BE49-F238E27FC236}">
                <a16:creationId xmlns:a16="http://schemas.microsoft.com/office/drawing/2014/main" id="{AB06818E-ABFE-7DFC-CF27-8F6EF924343C}"/>
              </a:ext>
            </a:extLst>
          </p:cNvPr>
          <p:cNvPicPr>
            <a:picLocks noChangeAspect="1"/>
          </p:cNvPicPr>
          <p:nvPr/>
        </p:nvPicPr>
        <p:blipFill>
          <a:blip r:embed="rId6"/>
          <a:stretch>
            <a:fillRect/>
          </a:stretch>
        </p:blipFill>
        <p:spPr>
          <a:xfrm>
            <a:off x="9127219" y="3179171"/>
            <a:ext cx="277715" cy="360000"/>
          </a:xfrm>
          <a:prstGeom prst="rect">
            <a:avLst/>
          </a:prstGeom>
        </p:spPr>
      </p:pic>
      <p:pic>
        <p:nvPicPr>
          <p:cNvPr id="50" name="Picture 49" descr="A cartoon of a hard boiled egg&#10;&#10;Description automatically generated">
            <a:extLst>
              <a:ext uri="{FF2B5EF4-FFF2-40B4-BE49-F238E27FC236}">
                <a16:creationId xmlns:a16="http://schemas.microsoft.com/office/drawing/2014/main" id="{72686A0A-4193-CAB4-71AA-6FE543EA0875}"/>
              </a:ext>
            </a:extLst>
          </p:cNvPr>
          <p:cNvPicPr>
            <a:picLocks noChangeAspect="1"/>
          </p:cNvPicPr>
          <p:nvPr/>
        </p:nvPicPr>
        <p:blipFill>
          <a:blip r:embed="rId8"/>
          <a:stretch>
            <a:fillRect/>
          </a:stretch>
        </p:blipFill>
        <p:spPr>
          <a:xfrm>
            <a:off x="9571769" y="3113415"/>
            <a:ext cx="468000" cy="468000"/>
          </a:xfrm>
          <a:prstGeom prst="rect">
            <a:avLst/>
          </a:prstGeom>
        </p:spPr>
      </p:pic>
      <p:pic>
        <p:nvPicPr>
          <p:cNvPr id="51" name="Picture 50" descr="A can of soda with water drops&#10;&#10;Description automatically generated">
            <a:extLst>
              <a:ext uri="{FF2B5EF4-FFF2-40B4-BE49-F238E27FC236}">
                <a16:creationId xmlns:a16="http://schemas.microsoft.com/office/drawing/2014/main" id="{A9C654E5-146D-59B6-CB9A-74C22BB93179}"/>
              </a:ext>
            </a:extLst>
          </p:cNvPr>
          <p:cNvPicPr>
            <a:picLocks noChangeAspect="1"/>
          </p:cNvPicPr>
          <p:nvPr/>
        </p:nvPicPr>
        <p:blipFill>
          <a:blip r:embed="rId7"/>
          <a:stretch>
            <a:fillRect/>
          </a:stretch>
        </p:blipFill>
        <p:spPr>
          <a:xfrm>
            <a:off x="10252440" y="3118731"/>
            <a:ext cx="233441" cy="432000"/>
          </a:xfrm>
          <a:prstGeom prst="rect">
            <a:avLst/>
          </a:prstGeom>
        </p:spPr>
      </p:pic>
      <p:pic>
        <p:nvPicPr>
          <p:cNvPr id="52" name="Picture 51" descr="A piece of butter on a plate&#10;&#10;Description automatically generated">
            <a:extLst>
              <a:ext uri="{FF2B5EF4-FFF2-40B4-BE49-F238E27FC236}">
                <a16:creationId xmlns:a16="http://schemas.microsoft.com/office/drawing/2014/main" id="{2DD859A5-BA9C-00E5-84EB-16F4D320FA01}"/>
              </a:ext>
            </a:extLst>
          </p:cNvPr>
          <p:cNvPicPr>
            <a:picLocks noChangeAspect="1"/>
          </p:cNvPicPr>
          <p:nvPr/>
        </p:nvPicPr>
        <p:blipFill>
          <a:blip r:embed="rId3"/>
          <a:stretch>
            <a:fillRect/>
          </a:stretch>
        </p:blipFill>
        <p:spPr>
          <a:xfrm>
            <a:off x="7386836" y="3715584"/>
            <a:ext cx="720000" cy="720000"/>
          </a:xfrm>
          <a:prstGeom prst="rect">
            <a:avLst/>
          </a:prstGeom>
        </p:spPr>
      </p:pic>
      <p:pic>
        <p:nvPicPr>
          <p:cNvPr id="53" name="Picture 52" descr="A loaf of bread with a slice cut in half&#10;&#10;Description automatically generated">
            <a:extLst>
              <a:ext uri="{FF2B5EF4-FFF2-40B4-BE49-F238E27FC236}">
                <a16:creationId xmlns:a16="http://schemas.microsoft.com/office/drawing/2014/main" id="{00ACA0CE-0F77-B44B-B1E1-3EB18E740AB0}"/>
              </a:ext>
            </a:extLst>
          </p:cNvPr>
          <p:cNvPicPr>
            <a:picLocks noChangeAspect="1"/>
          </p:cNvPicPr>
          <p:nvPr/>
        </p:nvPicPr>
        <p:blipFill>
          <a:blip r:embed="rId4"/>
          <a:stretch>
            <a:fillRect/>
          </a:stretch>
        </p:blipFill>
        <p:spPr>
          <a:xfrm>
            <a:off x="8266685" y="3889893"/>
            <a:ext cx="677160" cy="432000"/>
          </a:xfrm>
          <a:prstGeom prst="rect">
            <a:avLst/>
          </a:prstGeom>
        </p:spPr>
      </p:pic>
      <p:pic>
        <p:nvPicPr>
          <p:cNvPr id="54" name="Picture 53" descr="A jar of strawberry jam&#10;&#10;Description automatically generated">
            <a:extLst>
              <a:ext uri="{FF2B5EF4-FFF2-40B4-BE49-F238E27FC236}">
                <a16:creationId xmlns:a16="http://schemas.microsoft.com/office/drawing/2014/main" id="{5E69DC88-4513-EE00-66C4-CA574896EACE}"/>
              </a:ext>
            </a:extLst>
          </p:cNvPr>
          <p:cNvPicPr>
            <a:picLocks noChangeAspect="1"/>
          </p:cNvPicPr>
          <p:nvPr/>
        </p:nvPicPr>
        <p:blipFill>
          <a:blip r:embed="rId6"/>
          <a:stretch>
            <a:fillRect/>
          </a:stretch>
        </p:blipFill>
        <p:spPr>
          <a:xfrm>
            <a:off x="9171418" y="3937649"/>
            <a:ext cx="277715" cy="360000"/>
          </a:xfrm>
          <a:prstGeom prst="rect">
            <a:avLst/>
          </a:prstGeom>
        </p:spPr>
      </p:pic>
      <p:pic>
        <p:nvPicPr>
          <p:cNvPr id="55" name="Picture 54" descr="A cartoon of a hard boiled egg&#10;&#10;Description automatically generated">
            <a:extLst>
              <a:ext uri="{FF2B5EF4-FFF2-40B4-BE49-F238E27FC236}">
                <a16:creationId xmlns:a16="http://schemas.microsoft.com/office/drawing/2014/main" id="{FDCDA9EA-DEE7-DFFB-C986-8AF8FA27843C}"/>
              </a:ext>
            </a:extLst>
          </p:cNvPr>
          <p:cNvPicPr>
            <a:picLocks noChangeAspect="1"/>
          </p:cNvPicPr>
          <p:nvPr/>
        </p:nvPicPr>
        <p:blipFill>
          <a:blip r:embed="rId8"/>
          <a:stretch>
            <a:fillRect/>
          </a:stretch>
        </p:blipFill>
        <p:spPr>
          <a:xfrm>
            <a:off x="9615968" y="3871893"/>
            <a:ext cx="468000" cy="468000"/>
          </a:xfrm>
          <a:prstGeom prst="rect">
            <a:avLst/>
          </a:prstGeom>
        </p:spPr>
      </p:pic>
      <p:pic>
        <p:nvPicPr>
          <p:cNvPr id="61" name="Picture 60" descr="A piece of butter on a plate&#10;&#10;Description automatically generated">
            <a:extLst>
              <a:ext uri="{FF2B5EF4-FFF2-40B4-BE49-F238E27FC236}">
                <a16:creationId xmlns:a16="http://schemas.microsoft.com/office/drawing/2014/main" id="{76E8E4B4-4043-4749-B2E1-15F6BCABC34D}"/>
              </a:ext>
            </a:extLst>
          </p:cNvPr>
          <p:cNvPicPr>
            <a:picLocks noChangeAspect="1"/>
          </p:cNvPicPr>
          <p:nvPr/>
        </p:nvPicPr>
        <p:blipFill>
          <a:blip r:embed="rId3"/>
          <a:stretch>
            <a:fillRect/>
          </a:stretch>
        </p:blipFill>
        <p:spPr>
          <a:xfrm>
            <a:off x="7386836" y="4514195"/>
            <a:ext cx="720000" cy="720000"/>
          </a:xfrm>
          <a:prstGeom prst="rect">
            <a:avLst/>
          </a:prstGeom>
        </p:spPr>
      </p:pic>
      <p:pic>
        <p:nvPicPr>
          <p:cNvPr id="62" name="Picture 61" descr="A loaf of bread with a slice cut in half&#10;&#10;Description automatically generated">
            <a:extLst>
              <a:ext uri="{FF2B5EF4-FFF2-40B4-BE49-F238E27FC236}">
                <a16:creationId xmlns:a16="http://schemas.microsoft.com/office/drawing/2014/main" id="{C4DD8A2C-0AFD-C4FB-64F9-1610029A6982}"/>
              </a:ext>
            </a:extLst>
          </p:cNvPr>
          <p:cNvPicPr>
            <a:picLocks noChangeAspect="1"/>
          </p:cNvPicPr>
          <p:nvPr/>
        </p:nvPicPr>
        <p:blipFill>
          <a:blip r:embed="rId4"/>
          <a:stretch>
            <a:fillRect/>
          </a:stretch>
        </p:blipFill>
        <p:spPr>
          <a:xfrm>
            <a:off x="8266685" y="4688504"/>
            <a:ext cx="677160" cy="432000"/>
          </a:xfrm>
          <a:prstGeom prst="rect">
            <a:avLst/>
          </a:prstGeom>
        </p:spPr>
      </p:pic>
      <p:pic>
        <p:nvPicPr>
          <p:cNvPr id="63" name="Picture 62" descr="A can of soda with water drops&#10;&#10;Description automatically generated">
            <a:extLst>
              <a:ext uri="{FF2B5EF4-FFF2-40B4-BE49-F238E27FC236}">
                <a16:creationId xmlns:a16="http://schemas.microsoft.com/office/drawing/2014/main" id="{3FC8A7D0-D305-014D-EA77-20A134D6604B}"/>
              </a:ext>
            </a:extLst>
          </p:cNvPr>
          <p:cNvPicPr>
            <a:picLocks noChangeAspect="1"/>
          </p:cNvPicPr>
          <p:nvPr/>
        </p:nvPicPr>
        <p:blipFill>
          <a:blip r:embed="rId7"/>
          <a:stretch>
            <a:fillRect/>
          </a:stretch>
        </p:blipFill>
        <p:spPr>
          <a:xfrm>
            <a:off x="9238300" y="4672884"/>
            <a:ext cx="233441" cy="432000"/>
          </a:xfrm>
          <a:prstGeom prst="rect">
            <a:avLst/>
          </a:prstGeom>
        </p:spPr>
      </p:pic>
      <p:pic>
        <p:nvPicPr>
          <p:cNvPr id="64" name="Picture 63" descr="A piece of butter on a plate&#10;&#10;Description automatically generated">
            <a:extLst>
              <a:ext uri="{FF2B5EF4-FFF2-40B4-BE49-F238E27FC236}">
                <a16:creationId xmlns:a16="http://schemas.microsoft.com/office/drawing/2014/main" id="{6D0BDF2C-C8E5-4416-B2E0-2969269647BA}"/>
              </a:ext>
            </a:extLst>
          </p:cNvPr>
          <p:cNvPicPr>
            <a:picLocks noChangeAspect="1"/>
          </p:cNvPicPr>
          <p:nvPr/>
        </p:nvPicPr>
        <p:blipFill>
          <a:blip r:embed="rId3"/>
          <a:stretch>
            <a:fillRect/>
          </a:stretch>
        </p:blipFill>
        <p:spPr>
          <a:xfrm>
            <a:off x="7386836" y="5190712"/>
            <a:ext cx="720000" cy="720000"/>
          </a:xfrm>
          <a:prstGeom prst="rect">
            <a:avLst/>
          </a:prstGeom>
        </p:spPr>
      </p:pic>
      <p:pic>
        <p:nvPicPr>
          <p:cNvPr id="65" name="Picture 64" descr="A cartoon of a hard boiled egg&#10;&#10;Description automatically generated">
            <a:extLst>
              <a:ext uri="{FF2B5EF4-FFF2-40B4-BE49-F238E27FC236}">
                <a16:creationId xmlns:a16="http://schemas.microsoft.com/office/drawing/2014/main" id="{EDFB75A6-3FF9-49A6-FD97-F497DDBDD4CE}"/>
              </a:ext>
            </a:extLst>
          </p:cNvPr>
          <p:cNvPicPr>
            <a:picLocks noChangeAspect="1"/>
          </p:cNvPicPr>
          <p:nvPr/>
        </p:nvPicPr>
        <p:blipFill>
          <a:blip r:embed="rId8"/>
          <a:stretch>
            <a:fillRect/>
          </a:stretch>
        </p:blipFill>
        <p:spPr>
          <a:xfrm>
            <a:off x="8231233" y="5370213"/>
            <a:ext cx="468000" cy="468000"/>
          </a:xfrm>
          <a:prstGeom prst="rect">
            <a:avLst/>
          </a:prstGeom>
        </p:spPr>
      </p:pic>
      <p:pic>
        <p:nvPicPr>
          <p:cNvPr id="66" name="Picture 65" descr="A can of soda with water drops&#10;&#10;Description automatically generated">
            <a:extLst>
              <a:ext uri="{FF2B5EF4-FFF2-40B4-BE49-F238E27FC236}">
                <a16:creationId xmlns:a16="http://schemas.microsoft.com/office/drawing/2014/main" id="{9DB39787-6146-5E80-16C5-8D9A66B5BF49}"/>
              </a:ext>
            </a:extLst>
          </p:cNvPr>
          <p:cNvPicPr>
            <a:picLocks noChangeAspect="1"/>
          </p:cNvPicPr>
          <p:nvPr/>
        </p:nvPicPr>
        <p:blipFill>
          <a:blip r:embed="rId7"/>
          <a:stretch>
            <a:fillRect/>
          </a:stretch>
        </p:blipFill>
        <p:spPr>
          <a:xfrm>
            <a:off x="8919641" y="5402575"/>
            <a:ext cx="233441" cy="432000"/>
          </a:xfrm>
          <a:prstGeom prst="rect">
            <a:avLst/>
          </a:prstGeom>
        </p:spPr>
      </p:pic>
      <p:pic>
        <p:nvPicPr>
          <p:cNvPr id="67" name="Picture 66" descr="A loaf of bread with a slice cut in half&#10;&#10;Description automatically generated">
            <a:extLst>
              <a:ext uri="{FF2B5EF4-FFF2-40B4-BE49-F238E27FC236}">
                <a16:creationId xmlns:a16="http://schemas.microsoft.com/office/drawing/2014/main" id="{A595FD14-FD3E-13A2-66A3-C7724157C515}"/>
              </a:ext>
            </a:extLst>
          </p:cNvPr>
          <p:cNvPicPr>
            <a:picLocks noChangeAspect="1"/>
          </p:cNvPicPr>
          <p:nvPr/>
        </p:nvPicPr>
        <p:blipFill>
          <a:blip r:embed="rId4"/>
          <a:stretch>
            <a:fillRect/>
          </a:stretch>
        </p:blipFill>
        <p:spPr>
          <a:xfrm>
            <a:off x="8235895" y="6131974"/>
            <a:ext cx="677160" cy="432000"/>
          </a:xfrm>
          <a:prstGeom prst="rect">
            <a:avLst/>
          </a:prstGeom>
        </p:spPr>
      </p:pic>
      <p:pic>
        <p:nvPicPr>
          <p:cNvPr id="68" name="Picture 67" descr="A piece of butter on a plate&#10;&#10;Description automatically generated">
            <a:extLst>
              <a:ext uri="{FF2B5EF4-FFF2-40B4-BE49-F238E27FC236}">
                <a16:creationId xmlns:a16="http://schemas.microsoft.com/office/drawing/2014/main" id="{DA9C6E3E-75D8-C6B7-8CB9-5FB6A3677D40}"/>
              </a:ext>
            </a:extLst>
          </p:cNvPr>
          <p:cNvPicPr>
            <a:picLocks noChangeAspect="1"/>
          </p:cNvPicPr>
          <p:nvPr/>
        </p:nvPicPr>
        <p:blipFill>
          <a:blip r:embed="rId3"/>
          <a:stretch>
            <a:fillRect/>
          </a:stretch>
        </p:blipFill>
        <p:spPr>
          <a:xfrm>
            <a:off x="7394107" y="5939083"/>
            <a:ext cx="720000" cy="720000"/>
          </a:xfrm>
          <a:prstGeom prst="rect">
            <a:avLst/>
          </a:prstGeom>
        </p:spPr>
      </p:pic>
      <p:pic>
        <p:nvPicPr>
          <p:cNvPr id="69" name="Picture 68" descr="A jar of strawberry jam&#10;&#10;Description automatically generated">
            <a:extLst>
              <a:ext uri="{FF2B5EF4-FFF2-40B4-BE49-F238E27FC236}">
                <a16:creationId xmlns:a16="http://schemas.microsoft.com/office/drawing/2014/main" id="{4467B415-F945-8767-7581-6055C8DAF1F8}"/>
              </a:ext>
            </a:extLst>
          </p:cNvPr>
          <p:cNvPicPr>
            <a:picLocks noChangeAspect="1"/>
          </p:cNvPicPr>
          <p:nvPr/>
        </p:nvPicPr>
        <p:blipFill>
          <a:blip r:embed="rId6"/>
          <a:stretch>
            <a:fillRect/>
          </a:stretch>
        </p:blipFill>
        <p:spPr>
          <a:xfrm>
            <a:off x="9153082" y="6179056"/>
            <a:ext cx="277715" cy="360000"/>
          </a:xfrm>
          <a:prstGeom prst="rect">
            <a:avLst/>
          </a:prstGeom>
        </p:spPr>
      </p:pic>
    </p:spTree>
    <p:extLst>
      <p:ext uri="{BB962C8B-B14F-4D97-AF65-F5344CB8AC3E}">
        <p14:creationId xmlns:p14="http://schemas.microsoft.com/office/powerpoint/2010/main" val="2997242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7B20AC8-6AD8-2BF9-8934-FD9675B4BCCD}"/>
            </a:ext>
          </a:extLst>
        </p:cNvPr>
        <p:cNvGrpSpPr/>
        <p:nvPr/>
      </p:nvGrpSpPr>
      <p:grpSpPr>
        <a:xfrm>
          <a:off x="0" y="0"/>
          <a:ext cx="0" cy="0"/>
          <a:chOff x="0" y="0"/>
          <a:chExt cx="0" cy="0"/>
        </a:xfrm>
      </p:grpSpPr>
      <p:sp>
        <p:nvSpPr>
          <p:cNvPr id="2" name="Content Placeholder 2">
            <a:extLst>
              <a:ext uri="{FF2B5EF4-FFF2-40B4-BE49-F238E27FC236}">
                <a16:creationId xmlns:a16="http://schemas.microsoft.com/office/drawing/2014/main" id="{8DCBBC0A-260C-45F9-DA07-82D83E6B8EB2}"/>
              </a:ext>
            </a:extLst>
          </p:cNvPr>
          <p:cNvSpPr txBox="1">
            <a:spLocks/>
          </p:cNvSpPr>
          <p:nvPr/>
        </p:nvSpPr>
        <p:spPr>
          <a:xfrm>
            <a:off x="401484" y="531929"/>
            <a:ext cx="11790516" cy="64582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PH" sz="3000" dirty="0"/>
              <a:t>Next, all the </a:t>
            </a:r>
            <a:r>
              <a:rPr lang="en-PH" sz="3000" b="1" dirty="0">
                <a:solidFill>
                  <a:srgbClr val="0070C0"/>
                </a:solidFill>
              </a:rPr>
              <a:t>Ordered-Item </a:t>
            </a:r>
            <a:r>
              <a:rPr lang="en-PH" sz="3000" dirty="0"/>
              <a:t>set are represented into a Tree Data Structure</a:t>
            </a:r>
          </a:p>
        </p:txBody>
      </p:sp>
      <p:pic>
        <p:nvPicPr>
          <p:cNvPr id="5" name="Picture 4" descr="A screenshot of a video game&#10;&#10;Description automatically generated">
            <a:extLst>
              <a:ext uri="{FF2B5EF4-FFF2-40B4-BE49-F238E27FC236}">
                <a16:creationId xmlns:a16="http://schemas.microsoft.com/office/drawing/2014/main" id="{CA27F8F5-7332-E15A-3B75-0EB1DC37F03E}"/>
              </a:ext>
            </a:extLst>
          </p:cNvPr>
          <p:cNvPicPr>
            <a:picLocks noChangeAspect="1"/>
          </p:cNvPicPr>
          <p:nvPr/>
        </p:nvPicPr>
        <p:blipFill>
          <a:blip r:embed="rId2"/>
          <a:stretch>
            <a:fillRect/>
          </a:stretch>
        </p:blipFill>
        <p:spPr>
          <a:xfrm>
            <a:off x="401484" y="1354528"/>
            <a:ext cx="6166358" cy="2573417"/>
          </a:xfrm>
          <a:prstGeom prst="rect">
            <a:avLst/>
          </a:prstGeom>
        </p:spPr>
      </p:pic>
      <p:sp>
        <p:nvSpPr>
          <p:cNvPr id="6" name="Title 1">
            <a:extLst>
              <a:ext uri="{FF2B5EF4-FFF2-40B4-BE49-F238E27FC236}">
                <a16:creationId xmlns:a16="http://schemas.microsoft.com/office/drawing/2014/main" id="{3E4B7B80-48F1-E2A1-A4E5-7AB91C9C5087}"/>
              </a:ext>
            </a:extLst>
          </p:cNvPr>
          <p:cNvSpPr txBox="1">
            <a:spLocks/>
          </p:cNvSpPr>
          <p:nvPr/>
        </p:nvSpPr>
        <p:spPr>
          <a:xfrm>
            <a:off x="1524000" y="1516449"/>
            <a:ext cx="9144000" cy="4290585"/>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endParaRPr lang="en-US" sz="3000" b="1" dirty="0"/>
          </a:p>
          <a:p>
            <a:pPr algn="l"/>
            <a:endParaRPr lang="en-US" sz="3000" b="1" i="0" dirty="0">
              <a:effectLst/>
            </a:endParaRPr>
          </a:p>
          <a:p>
            <a:pPr algn="l"/>
            <a:endParaRPr lang="en-US" sz="3000"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1" i="0" dirty="0">
              <a:effectLst/>
            </a:endParaRPr>
          </a:p>
          <a:p>
            <a:pPr algn="l"/>
            <a:endParaRPr lang="en-US" sz="3000" b="1" dirty="0"/>
          </a:p>
          <a:p>
            <a:pPr algn="l"/>
            <a:endParaRPr lang="en-US" sz="3000" b="0" i="0" dirty="0">
              <a:effectLst/>
            </a:endParaRPr>
          </a:p>
        </p:txBody>
      </p:sp>
      <p:sp>
        <p:nvSpPr>
          <p:cNvPr id="10" name="Oval 9">
            <a:extLst>
              <a:ext uri="{FF2B5EF4-FFF2-40B4-BE49-F238E27FC236}">
                <a16:creationId xmlns:a16="http://schemas.microsoft.com/office/drawing/2014/main" id="{B9230381-3DA1-6F4E-EA86-667D839FB2CD}"/>
              </a:ext>
            </a:extLst>
          </p:cNvPr>
          <p:cNvSpPr/>
          <p:nvPr/>
        </p:nvSpPr>
        <p:spPr>
          <a:xfrm>
            <a:off x="8880142" y="1203298"/>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2" name="Oval 11">
            <a:extLst>
              <a:ext uri="{FF2B5EF4-FFF2-40B4-BE49-F238E27FC236}">
                <a16:creationId xmlns:a16="http://schemas.microsoft.com/office/drawing/2014/main" id="{68413732-DCBA-43E5-632C-A87DBB87CFCE}"/>
              </a:ext>
            </a:extLst>
          </p:cNvPr>
          <p:cNvSpPr/>
          <p:nvPr/>
        </p:nvSpPr>
        <p:spPr>
          <a:xfrm>
            <a:off x="8102137" y="2040084"/>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5" name="Oval 14">
            <a:extLst>
              <a:ext uri="{FF2B5EF4-FFF2-40B4-BE49-F238E27FC236}">
                <a16:creationId xmlns:a16="http://schemas.microsoft.com/office/drawing/2014/main" id="{05D1221C-E1D9-421C-5B6D-25055B6199DE}"/>
              </a:ext>
            </a:extLst>
          </p:cNvPr>
          <p:cNvSpPr/>
          <p:nvPr/>
        </p:nvSpPr>
        <p:spPr>
          <a:xfrm>
            <a:off x="8102137" y="29685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16" name="Oval 15">
            <a:extLst>
              <a:ext uri="{FF2B5EF4-FFF2-40B4-BE49-F238E27FC236}">
                <a16:creationId xmlns:a16="http://schemas.microsoft.com/office/drawing/2014/main" id="{9AF4EAA9-3450-C990-76A4-747C312F37C6}"/>
              </a:ext>
            </a:extLst>
          </p:cNvPr>
          <p:cNvSpPr/>
          <p:nvPr/>
        </p:nvSpPr>
        <p:spPr>
          <a:xfrm>
            <a:off x="8102137" y="591227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17" name="Straight Connector 16">
            <a:extLst>
              <a:ext uri="{FF2B5EF4-FFF2-40B4-BE49-F238E27FC236}">
                <a16:creationId xmlns:a16="http://schemas.microsoft.com/office/drawing/2014/main" id="{38D940DC-EB1E-BBF2-9ADA-0C4E5A59FF60}"/>
              </a:ext>
            </a:extLst>
          </p:cNvPr>
          <p:cNvCxnSpPr>
            <a:stCxn id="10" idx="3"/>
            <a:endCxn id="12" idx="7"/>
          </p:cNvCxnSpPr>
          <p:nvPr/>
        </p:nvCxnSpPr>
        <p:spPr>
          <a:xfrm flipH="1">
            <a:off x="8633155" y="1737880"/>
            <a:ext cx="338095" cy="393924"/>
          </a:xfrm>
          <a:prstGeom prst="line">
            <a:avLst/>
          </a:prstGeom>
        </p:spPr>
        <p:style>
          <a:lnRef idx="2">
            <a:schemeClr val="dk1"/>
          </a:lnRef>
          <a:fillRef idx="0">
            <a:schemeClr val="dk1"/>
          </a:fillRef>
          <a:effectRef idx="1">
            <a:schemeClr val="dk1"/>
          </a:effectRef>
          <a:fontRef idx="minor">
            <a:schemeClr val="tx1"/>
          </a:fontRef>
        </p:style>
      </p:cxnSp>
      <p:cxnSp>
        <p:nvCxnSpPr>
          <p:cNvPr id="18" name="Straight Connector 17">
            <a:extLst>
              <a:ext uri="{FF2B5EF4-FFF2-40B4-BE49-F238E27FC236}">
                <a16:creationId xmlns:a16="http://schemas.microsoft.com/office/drawing/2014/main" id="{35108C1E-266C-7CE5-FBD0-DF5AAADEB10F}"/>
              </a:ext>
            </a:extLst>
          </p:cNvPr>
          <p:cNvCxnSpPr>
            <a:cxnSpLocks/>
            <a:stCxn id="12" idx="4"/>
            <a:endCxn id="15" idx="0"/>
          </p:cNvCxnSpPr>
          <p:nvPr/>
        </p:nvCxnSpPr>
        <p:spPr>
          <a:xfrm>
            <a:off x="8413200" y="2666386"/>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73015173-3E11-113C-AE41-98B42B66C1BD}"/>
              </a:ext>
            </a:extLst>
          </p:cNvPr>
          <p:cNvCxnSpPr>
            <a:cxnSpLocks/>
            <a:stCxn id="58" idx="4"/>
            <a:endCxn id="16" idx="0"/>
          </p:cNvCxnSpPr>
          <p:nvPr/>
        </p:nvCxnSpPr>
        <p:spPr>
          <a:xfrm>
            <a:off x="8413200" y="5488392"/>
            <a:ext cx="0" cy="423884"/>
          </a:xfrm>
          <a:prstGeom prst="line">
            <a:avLst/>
          </a:prstGeom>
        </p:spPr>
        <p:style>
          <a:lnRef idx="2">
            <a:schemeClr val="dk1"/>
          </a:lnRef>
          <a:fillRef idx="0">
            <a:schemeClr val="dk1"/>
          </a:fillRef>
          <a:effectRef idx="1">
            <a:schemeClr val="dk1"/>
          </a:effectRef>
          <a:fontRef idx="minor">
            <a:schemeClr val="tx1"/>
          </a:fontRef>
        </p:style>
      </p:cxnSp>
      <p:sp>
        <p:nvSpPr>
          <p:cNvPr id="57" name="Oval 56">
            <a:extLst>
              <a:ext uri="{FF2B5EF4-FFF2-40B4-BE49-F238E27FC236}">
                <a16:creationId xmlns:a16="http://schemas.microsoft.com/office/drawing/2014/main" id="{77869F51-0330-C227-A43E-BCD5007B786A}"/>
              </a:ext>
            </a:extLst>
          </p:cNvPr>
          <p:cNvSpPr/>
          <p:nvPr/>
        </p:nvSpPr>
        <p:spPr>
          <a:xfrm>
            <a:off x="8102137" y="3897096"/>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sp>
        <p:nvSpPr>
          <p:cNvPr id="58" name="Oval 57">
            <a:extLst>
              <a:ext uri="{FF2B5EF4-FFF2-40B4-BE49-F238E27FC236}">
                <a16:creationId xmlns:a16="http://schemas.microsoft.com/office/drawing/2014/main" id="{BBCE91E0-E41D-B04E-48F7-5BD9CD9898DE}"/>
              </a:ext>
            </a:extLst>
          </p:cNvPr>
          <p:cNvSpPr/>
          <p:nvPr/>
        </p:nvSpPr>
        <p:spPr>
          <a:xfrm>
            <a:off x="8102137" y="4862090"/>
            <a:ext cx="622126" cy="62630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sz="900" dirty="0"/>
          </a:p>
        </p:txBody>
      </p:sp>
      <p:cxnSp>
        <p:nvCxnSpPr>
          <p:cNvPr id="59" name="Straight Connector 58">
            <a:extLst>
              <a:ext uri="{FF2B5EF4-FFF2-40B4-BE49-F238E27FC236}">
                <a16:creationId xmlns:a16="http://schemas.microsoft.com/office/drawing/2014/main" id="{AF13C129-1B48-82B0-56B1-D160B756B8DC}"/>
              </a:ext>
            </a:extLst>
          </p:cNvPr>
          <p:cNvCxnSpPr>
            <a:cxnSpLocks/>
            <a:stCxn id="15" idx="4"/>
            <a:endCxn id="57" idx="0"/>
          </p:cNvCxnSpPr>
          <p:nvPr/>
        </p:nvCxnSpPr>
        <p:spPr>
          <a:xfrm>
            <a:off x="8413200" y="3594892"/>
            <a:ext cx="0" cy="302204"/>
          </a:xfrm>
          <a:prstGeom prst="line">
            <a:avLst/>
          </a:prstGeom>
        </p:spPr>
        <p:style>
          <a:lnRef idx="2">
            <a:schemeClr val="dk1"/>
          </a:lnRef>
          <a:fillRef idx="0">
            <a:schemeClr val="dk1"/>
          </a:fillRef>
          <a:effectRef idx="1">
            <a:schemeClr val="dk1"/>
          </a:effectRef>
          <a:fontRef idx="minor">
            <a:schemeClr val="tx1"/>
          </a:fontRef>
        </p:style>
      </p:cxnSp>
      <p:cxnSp>
        <p:nvCxnSpPr>
          <p:cNvPr id="60" name="Straight Connector 59">
            <a:extLst>
              <a:ext uri="{FF2B5EF4-FFF2-40B4-BE49-F238E27FC236}">
                <a16:creationId xmlns:a16="http://schemas.microsoft.com/office/drawing/2014/main" id="{1738DBAA-39C7-2EE6-7D84-9930D8A3EB8C}"/>
              </a:ext>
            </a:extLst>
          </p:cNvPr>
          <p:cNvCxnSpPr>
            <a:cxnSpLocks/>
            <a:stCxn id="57" idx="4"/>
            <a:endCxn id="58" idx="0"/>
          </p:cNvCxnSpPr>
          <p:nvPr/>
        </p:nvCxnSpPr>
        <p:spPr>
          <a:xfrm>
            <a:off x="8413200" y="4523398"/>
            <a:ext cx="0" cy="338692"/>
          </a:xfrm>
          <a:prstGeom prst="line">
            <a:avLst/>
          </a:prstGeom>
        </p:spPr>
        <p:style>
          <a:lnRef idx="2">
            <a:schemeClr val="dk1"/>
          </a:lnRef>
          <a:fillRef idx="0">
            <a:schemeClr val="dk1"/>
          </a:fillRef>
          <a:effectRef idx="1">
            <a:schemeClr val="dk1"/>
          </a:effectRef>
          <a:fontRef idx="minor">
            <a:schemeClr val="tx1"/>
          </a:fontRef>
        </p:style>
      </p:cxnSp>
      <p:pic>
        <p:nvPicPr>
          <p:cNvPr id="97" name="Picture 96" descr="A piece of butter on a plate&#10;&#10;Description automatically generated">
            <a:extLst>
              <a:ext uri="{FF2B5EF4-FFF2-40B4-BE49-F238E27FC236}">
                <a16:creationId xmlns:a16="http://schemas.microsoft.com/office/drawing/2014/main" id="{1A01F35A-E79A-896F-FE32-B6E8F670B903}"/>
              </a:ext>
            </a:extLst>
          </p:cNvPr>
          <p:cNvPicPr>
            <a:picLocks noChangeAspect="1"/>
          </p:cNvPicPr>
          <p:nvPr/>
        </p:nvPicPr>
        <p:blipFill>
          <a:blip r:embed="rId3"/>
          <a:stretch>
            <a:fillRect/>
          </a:stretch>
        </p:blipFill>
        <p:spPr>
          <a:xfrm>
            <a:off x="8143200" y="2077630"/>
            <a:ext cx="540000" cy="540000"/>
          </a:xfrm>
          <a:prstGeom prst="rect">
            <a:avLst/>
          </a:prstGeom>
        </p:spPr>
      </p:pic>
      <p:pic>
        <p:nvPicPr>
          <p:cNvPr id="98" name="Picture 97" descr="A loaf of bread with a slice cut in half&#10;&#10;Description automatically generated">
            <a:extLst>
              <a:ext uri="{FF2B5EF4-FFF2-40B4-BE49-F238E27FC236}">
                <a16:creationId xmlns:a16="http://schemas.microsoft.com/office/drawing/2014/main" id="{E0EC8715-68E4-FD3E-A3E5-2BC4AD2CFEA5}"/>
              </a:ext>
            </a:extLst>
          </p:cNvPr>
          <p:cNvPicPr>
            <a:picLocks noChangeAspect="1"/>
          </p:cNvPicPr>
          <p:nvPr/>
        </p:nvPicPr>
        <p:blipFill>
          <a:blip r:embed="rId4"/>
          <a:stretch>
            <a:fillRect/>
          </a:stretch>
        </p:blipFill>
        <p:spPr>
          <a:xfrm>
            <a:off x="8143200" y="3112688"/>
            <a:ext cx="564300" cy="360000"/>
          </a:xfrm>
          <a:prstGeom prst="rect">
            <a:avLst/>
          </a:prstGeom>
        </p:spPr>
      </p:pic>
      <p:pic>
        <p:nvPicPr>
          <p:cNvPr id="99" name="Picture 98" descr="A jar of strawberry jam&#10;&#10;Description automatically generated">
            <a:extLst>
              <a:ext uri="{FF2B5EF4-FFF2-40B4-BE49-F238E27FC236}">
                <a16:creationId xmlns:a16="http://schemas.microsoft.com/office/drawing/2014/main" id="{C3EF3D82-C536-BE35-4264-DFC1E2996894}"/>
              </a:ext>
            </a:extLst>
          </p:cNvPr>
          <p:cNvPicPr>
            <a:picLocks noChangeAspect="1"/>
          </p:cNvPicPr>
          <p:nvPr/>
        </p:nvPicPr>
        <p:blipFill>
          <a:blip r:embed="rId5"/>
          <a:stretch>
            <a:fillRect/>
          </a:stretch>
        </p:blipFill>
        <p:spPr>
          <a:xfrm>
            <a:off x="8286492" y="4041194"/>
            <a:ext cx="277715" cy="360000"/>
          </a:xfrm>
          <a:prstGeom prst="rect">
            <a:avLst/>
          </a:prstGeom>
        </p:spPr>
      </p:pic>
      <p:pic>
        <p:nvPicPr>
          <p:cNvPr id="100" name="Picture 99" descr="A cartoon of a hard boiled egg&#10;&#10;Description automatically generated">
            <a:extLst>
              <a:ext uri="{FF2B5EF4-FFF2-40B4-BE49-F238E27FC236}">
                <a16:creationId xmlns:a16="http://schemas.microsoft.com/office/drawing/2014/main" id="{7EC96F5E-EF83-0913-AA62-DAFCE61B33D3}"/>
              </a:ext>
            </a:extLst>
          </p:cNvPr>
          <p:cNvPicPr>
            <a:picLocks noChangeAspect="1"/>
          </p:cNvPicPr>
          <p:nvPr/>
        </p:nvPicPr>
        <p:blipFill>
          <a:blip r:embed="rId6"/>
          <a:stretch>
            <a:fillRect/>
          </a:stretch>
        </p:blipFill>
        <p:spPr>
          <a:xfrm>
            <a:off x="8191349" y="4915700"/>
            <a:ext cx="468000" cy="468000"/>
          </a:xfrm>
          <a:prstGeom prst="rect">
            <a:avLst/>
          </a:prstGeom>
        </p:spPr>
      </p:pic>
      <p:pic>
        <p:nvPicPr>
          <p:cNvPr id="101" name="Picture 100" descr="A can of soda with water drops&#10;&#10;Description automatically generated">
            <a:extLst>
              <a:ext uri="{FF2B5EF4-FFF2-40B4-BE49-F238E27FC236}">
                <a16:creationId xmlns:a16="http://schemas.microsoft.com/office/drawing/2014/main" id="{E0F3FB7B-2D3E-2BF8-3DB9-238191211CF3}"/>
              </a:ext>
            </a:extLst>
          </p:cNvPr>
          <p:cNvPicPr>
            <a:picLocks noChangeAspect="1"/>
          </p:cNvPicPr>
          <p:nvPr/>
        </p:nvPicPr>
        <p:blipFill>
          <a:blip r:embed="rId7"/>
          <a:stretch>
            <a:fillRect/>
          </a:stretch>
        </p:blipFill>
        <p:spPr>
          <a:xfrm>
            <a:off x="8296479" y="6016968"/>
            <a:ext cx="233441" cy="432000"/>
          </a:xfrm>
          <a:prstGeom prst="rect">
            <a:avLst/>
          </a:prstGeom>
        </p:spPr>
      </p:pic>
      <p:sp>
        <p:nvSpPr>
          <p:cNvPr id="102" name="TextBox 101">
            <a:extLst>
              <a:ext uri="{FF2B5EF4-FFF2-40B4-BE49-F238E27FC236}">
                <a16:creationId xmlns:a16="http://schemas.microsoft.com/office/drawing/2014/main" id="{67D92C46-D71A-6BF6-45E1-880F5589C7EC}"/>
              </a:ext>
            </a:extLst>
          </p:cNvPr>
          <p:cNvSpPr txBox="1"/>
          <p:nvPr/>
        </p:nvSpPr>
        <p:spPr>
          <a:xfrm>
            <a:off x="7660522" y="2162964"/>
            <a:ext cx="308098" cy="369332"/>
          </a:xfrm>
          <a:prstGeom prst="rect">
            <a:avLst/>
          </a:prstGeom>
          <a:noFill/>
          <a:ln w="38100">
            <a:solidFill>
              <a:schemeClr val="tx1"/>
            </a:solidFill>
          </a:ln>
        </p:spPr>
        <p:txBody>
          <a:bodyPr wrap="none" rtlCol="0">
            <a:spAutoFit/>
          </a:bodyPr>
          <a:lstStyle/>
          <a:p>
            <a:r>
              <a:rPr lang="en-US" b="1" dirty="0"/>
              <a:t>1</a:t>
            </a:r>
          </a:p>
        </p:txBody>
      </p:sp>
      <p:sp>
        <p:nvSpPr>
          <p:cNvPr id="103" name="TextBox 102">
            <a:extLst>
              <a:ext uri="{FF2B5EF4-FFF2-40B4-BE49-F238E27FC236}">
                <a16:creationId xmlns:a16="http://schemas.microsoft.com/office/drawing/2014/main" id="{338B92F0-1100-A91B-2173-A7137467DA0E}"/>
              </a:ext>
            </a:extLst>
          </p:cNvPr>
          <p:cNvSpPr txBox="1"/>
          <p:nvPr/>
        </p:nvSpPr>
        <p:spPr>
          <a:xfrm>
            <a:off x="7660522" y="3112688"/>
            <a:ext cx="308098" cy="369332"/>
          </a:xfrm>
          <a:prstGeom prst="rect">
            <a:avLst/>
          </a:prstGeom>
          <a:noFill/>
          <a:ln w="38100">
            <a:solidFill>
              <a:schemeClr val="tx1"/>
            </a:solidFill>
          </a:ln>
        </p:spPr>
        <p:txBody>
          <a:bodyPr wrap="none" rtlCol="0">
            <a:spAutoFit/>
          </a:bodyPr>
          <a:lstStyle/>
          <a:p>
            <a:r>
              <a:rPr lang="en-US" b="1" dirty="0"/>
              <a:t>1</a:t>
            </a:r>
          </a:p>
        </p:txBody>
      </p:sp>
      <p:sp>
        <p:nvSpPr>
          <p:cNvPr id="104" name="TextBox 103">
            <a:extLst>
              <a:ext uri="{FF2B5EF4-FFF2-40B4-BE49-F238E27FC236}">
                <a16:creationId xmlns:a16="http://schemas.microsoft.com/office/drawing/2014/main" id="{7B03D789-6885-D538-471F-5473679D7954}"/>
              </a:ext>
            </a:extLst>
          </p:cNvPr>
          <p:cNvSpPr txBox="1"/>
          <p:nvPr/>
        </p:nvSpPr>
        <p:spPr>
          <a:xfrm>
            <a:off x="7660522" y="4025581"/>
            <a:ext cx="308098" cy="369332"/>
          </a:xfrm>
          <a:prstGeom prst="rect">
            <a:avLst/>
          </a:prstGeom>
          <a:noFill/>
          <a:ln w="38100">
            <a:solidFill>
              <a:schemeClr val="tx1"/>
            </a:solidFill>
          </a:ln>
        </p:spPr>
        <p:txBody>
          <a:bodyPr wrap="none" rtlCol="0">
            <a:spAutoFit/>
          </a:bodyPr>
          <a:lstStyle/>
          <a:p>
            <a:r>
              <a:rPr lang="en-US" b="1" dirty="0"/>
              <a:t>1</a:t>
            </a:r>
          </a:p>
        </p:txBody>
      </p:sp>
      <p:sp>
        <p:nvSpPr>
          <p:cNvPr id="105" name="TextBox 104">
            <a:extLst>
              <a:ext uri="{FF2B5EF4-FFF2-40B4-BE49-F238E27FC236}">
                <a16:creationId xmlns:a16="http://schemas.microsoft.com/office/drawing/2014/main" id="{1D3A04DD-5E54-8BC8-D6B4-07F7B88783CD}"/>
              </a:ext>
            </a:extLst>
          </p:cNvPr>
          <p:cNvSpPr txBox="1"/>
          <p:nvPr/>
        </p:nvSpPr>
        <p:spPr>
          <a:xfrm>
            <a:off x="7684596" y="4972219"/>
            <a:ext cx="308098" cy="369332"/>
          </a:xfrm>
          <a:prstGeom prst="rect">
            <a:avLst/>
          </a:prstGeom>
          <a:noFill/>
          <a:ln w="38100">
            <a:solidFill>
              <a:schemeClr val="tx1"/>
            </a:solidFill>
          </a:ln>
        </p:spPr>
        <p:txBody>
          <a:bodyPr wrap="none" rtlCol="0">
            <a:spAutoFit/>
          </a:bodyPr>
          <a:lstStyle/>
          <a:p>
            <a:r>
              <a:rPr lang="en-US" b="1" dirty="0"/>
              <a:t>1</a:t>
            </a:r>
          </a:p>
        </p:txBody>
      </p:sp>
      <p:sp>
        <p:nvSpPr>
          <p:cNvPr id="106" name="TextBox 105">
            <a:extLst>
              <a:ext uri="{FF2B5EF4-FFF2-40B4-BE49-F238E27FC236}">
                <a16:creationId xmlns:a16="http://schemas.microsoft.com/office/drawing/2014/main" id="{3A8285D8-2C91-BB5B-7D13-82A9EA2811D4}"/>
              </a:ext>
            </a:extLst>
          </p:cNvPr>
          <p:cNvSpPr txBox="1"/>
          <p:nvPr/>
        </p:nvSpPr>
        <p:spPr>
          <a:xfrm>
            <a:off x="7684596" y="6016968"/>
            <a:ext cx="308098" cy="369332"/>
          </a:xfrm>
          <a:prstGeom prst="rect">
            <a:avLst/>
          </a:prstGeom>
          <a:noFill/>
          <a:ln w="38100">
            <a:solidFill>
              <a:schemeClr val="tx1"/>
            </a:solidFill>
          </a:ln>
        </p:spPr>
        <p:txBody>
          <a:bodyPr wrap="none" rtlCol="0">
            <a:spAutoFit/>
          </a:bodyPr>
          <a:lstStyle/>
          <a:p>
            <a:r>
              <a:rPr lang="en-US" b="1" dirty="0"/>
              <a:t>1</a:t>
            </a:r>
          </a:p>
        </p:txBody>
      </p:sp>
    </p:spTree>
    <p:extLst>
      <p:ext uri="{BB962C8B-B14F-4D97-AF65-F5344CB8AC3E}">
        <p14:creationId xmlns:p14="http://schemas.microsoft.com/office/powerpoint/2010/main" val="2418047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mph" presetSubtype="0" fill="hold" grpId="0" nodeType="clickEffect">
                                  <p:stCondLst>
                                    <p:cond delay="0"/>
                                  </p:stCondLst>
                                  <p:childTnLst>
                                    <p:animClr clrSpc="hsl" dir="cw">
                                      <p:cBhvr override="childStyle">
                                        <p:cTn id="6" dur="500" fill="hold"/>
                                        <p:tgtEl>
                                          <p:spTgt spid="57"/>
                                        </p:tgtEl>
                                        <p:attrNameLst>
                                          <p:attrName>style.color</p:attrName>
                                        </p:attrNameLst>
                                      </p:cBhvr>
                                      <p:by>
                                        <p:hsl h="7200000" s="0" l="0"/>
                                      </p:by>
                                    </p:animClr>
                                    <p:animClr clrSpc="hsl" dir="cw">
                                      <p:cBhvr>
                                        <p:cTn id="7" dur="500" fill="hold"/>
                                        <p:tgtEl>
                                          <p:spTgt spid="57"/>
                                        </p:tgtEl>
                                        <p:attrNameLst>
                                          <p:attrName>fillcolor</p:attrName>
                                        </p:attrNameLst>
                                      </p:cBhvr>
                                      <p:by>
                                        <p:hsl h="7200000" s="0" l="0"/>
                                      </p:by>
                                    </p:animClr>
                                    <p:animClr clrSpc="hsl" dir="cw">
                                      <p:cBhvr>
                                        <p:cTn id="8" dur="500" fill="hold"/>
                                        <p:tgtEl>
                                          <p:spTgt spid="57"/>
                                        </p:tgtEl>
                                        <p:attrNameLst>
                                          <p:attrName>stroke.color</p:attrName>
                                        </p:attrNameLst>
                                      </p:cBhvr>
                                      <p:by>
                                        <p:hsl h="7200000" s="0" l="0"/>
                                      </p:by>
                                    </p:animClr>
                                    <p:set>
                                      <p:cBhvr>
                                        <p:cTn id="9" dur="500" fill="hold"/>
                                        <p:tgtEl>
                                          <p:spTgt spid="57"/>
                                        </p:tgtEl>
                                        <p:attrNameLst>
                                          <p:attrName>fill.type</p:attrName>
                                        </p:attrNameLst>
                                      </p:cBhvr>
                                      <p:to>
                                        <p:strVal val="solid"/>
                                      </p:to>
                                    </p:set>
                                  </p:childTnLst>
                                </p:cTn>
                              </p:par>
                              <p:par>
                                <p:cTn id="10" presetID="21" presetClass="emph" presetSubtype="0" fill="hold" grpId="0" nodeType="withEffect">
                                  <p:stCondLst>
                                    <p:cond delay="0"/>
                                  </p:stCondLst>
                                  <p:childTnLst>
                                    <p:animClr clrSpc="hsl" dir="cw">
                                      <p:cBhvr override="childStyle">
                                        <p:cTn id="11" dur="500" fill="hold"/>
                                        <p:tgtEl>
                                          <p:spTgt spid="58"/>
                                        </p:tgtEl>
                                        <p:attrNameLst>
                                          <p:attrName>style.color</p:attrName>
                                        </p:attrNameLst>
                                      </p:cBhvr>
                                      <p:by>
                                        <p:hsl h="7200000" s="0" l="0"/>
                                      </p:by>
                                    </p:animClr>
                                    <p:animClr clrSpc="hsl" dir="cw">
                                      <p:cBhvr>
                                        <p:cTn id="12" dur="500" fill="hold"/>
                                        <p:tgtEl>
                                          <p:spTgt spid="58"/>
                                        </p:tgtEl>
                                        <p:attrNameLst>
                                          <p:attrName>fillcolor</p:attrName>
                                        </p:attrNameLst>
                                      </p:cBhvr>
                                      <p:by>
                                        <p:hsl h="7200000" s="0" l="0"/>
                                      </p:by>
                                    </p:animClr>
                                    <p:animClr clrSpc="hsl" dir="cw">
                                      <p:cBhvr>
                                        <p:cTn id="13" dur="500" fill="hold"/>
                                        <p:tgtEl>
                                          <p:spTgt spid="58"/>
                                        </p:tgtEl>
                                        <p:attrNameLst>
                                          <p:attrName>stroke.color</p:attrName>
                                        </p:attrNameLst>
                                      </p:cBhvr>
                                      <p:by>
                                        <p:hsl h="7200000" s="0" l="0"/>
                                      </p:by>
                                    </p:animClr>
                                    <p:set>
                                      <p:cBhvr>
                                        <p:cTn id="14" dur="500" fill="hold"/>
                                        <p:tgtEl>
                                          <p:spTgt spid="58"/>
                                        </p:tgtEl>
                                        <p:attrNameLst>
                                          <p:attrName>fill.type</p:attrName>
                                        </p:attrNameLst>
                                      </p:cBhvr>
                                      <p:to>
                                        <p:strVal val="solid"/>
                                      </p:to>
                                    </p:set>
                                  </p:childTnLst>
                                </p:cTn>
                              </p:par>
                              <p:par>
                                <p:cTn id="15" presetID="21" presetClass="emph" presetSubtype="0" fill="hold" grpId="0" nodeType="withEffect">
                                  <p:stCondLst>
                                    <p:cond delay="0"/>
                                  </p:stCondLst>
                                  <p:childTnLst>
                                    <p:animClr clrSpc="hsl" dir="cw">
                                      <p:cBhvr override="childStyle">
                                        <p:cTn id="16" dur="500" fill="hold"/>
                                        <p:tgtEl>
                                          <p:spTgt spid="16"/>
                                        </p:tgtEl>
                                        <p:attrNameLst>
                                          <p:attrName>style.color</p:attrName>
                                        </p:attrNameLst>
                                      </p:cBhvr>
                                      <p:by>
                                        <p:hsl h="7200000" s="0" l="0"/>
                                      </p:by>
                                    </p:animClr>
                                    <p:animClr clrSpc="hsl" dir="cw">
                                      <p:cBhvr>
                                        <p:cTn id="17" dur="500" fill="hold"/>
                                        <p:tgtEl>
                                          <p:spTgt spid="16"/>
                                        </p:tgtEl>
                                        <p:attrNameLst>
                                          <p:attrName>fillcolor</p:attrName>
                                        </p:attrNameLst>
                                      </p:cBhvr>
                                      <p:by>
                                        <p:hsl h="7200000" s="0" l="0"/>
                                      </p:by>
                                    </p:animClr>
                                    <p:animClr clrSpc="hsl" dir="cw">
                                      <p:cBhvr>
                                        <p:cTn id="18" dur="500" fill="hold"/>
                                        <p:tgtEl>
                                          <p:spTgt spid="16"/>
                                        </p:tgtEl>
                                        <p:attrNameLst>
                                          <p:attrName>stroke.color</p:attrName>
                                        </p:attrNameLst>
                                      </p:cBhvr>
                                      <p:by>
                                        <p:hsl h="7200000" s="0" l="0"/>
                                      </p:by>
                                    </p:animClr>
                                    <p:set>
                                      <p:cBhvr>
                                        <p:cTn id="19" dur="500" fill="hold"/>
                                        <p:tgtEl>
                                          <p:spTgt spid="16"/>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57" grpId="0" animBg="1"/>
      <p:bldP spid="58"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3500</TotalTime>
  <Words>765</Words>
  <Application>Microsoft Macintosh PowerPoint</Application>
  <PresentationFormat>Widescreen</PresentationFormat>
  <Paragraphs>231</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Aptos</vt:lpstr>
      <vt:lpstr>Aptos Display</vt:lpstr>
      <vt:lpstr>Arial</vt:lpstr>
      <vt:lpstr>Cambria Math</vt:lpstr>
      <vt:lpstr>Wingdings</vt:lpstr>
      <vt:lpstr>Office Theme</vt:lpstr>
      <vt:lpstr>Frequent Pattern Growth Algorithm</vt:lpstr>
      <vt:lpstr>PowerPoint Presentation</vt:lpstr>
      <vt:lpstr>FP-Growth Algorithm</vt:lpstr>
      <vt:lpstr>FP-Growth Algorithm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Palenzuela, Ronnel</dc:creator>
  <cp:lastModifiedBy>Elizer Jr. D. Ponio</cp:lastModifiedBy>
  <cp:revision>476</cp:revision>
  <dcterms:created xsi:type="dcterms:W3CDTF">2024-08-08T01:29:50Z</dcterms:created>
  <dcterms:modified xsi:type="dcterms:W3CDTF">2025-02-24T05:24:31Z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a813f4b-519a-4481-a498-85770f517757_Enabled">
    <vt:lpwstr>true</vt:lpwstr>
  </property>
  <property fmtid="{D5CDD505-2E9C-101B-9397-08002B2CF9AE}" pid="3" name="MSIP_Label_8a813f4b-519a-4481-a498-85770f517757_SetDate">
    <vt:lpwstr>2024-08-08T02:28:55Z</vt:lpwstr>
  </property>
  <property fmtid="{D5CDD505-2E9C-101B-9397-08002B2CF9AE}" pid="4" name="MSIP_Label_8a813f4b-519a-4481-a498-85770f517757_Method">
    <vt:lpwstr>Standard</vt:lpwstr>
  </property>
  <property fmtid="{D5CDD505-2E9C-101B-9397-08002B2CF9AE}" pid="5" name="MSIP_Label_8a813f4b-519a-4481-a498-85770f517757_Name">
    <vt:lpwstr>Anyone (unrestricted)</vt:lpwstr>
  </property>
  <property fmtid="{D5CDD505-2E9C-101B-9397-08002B2CF9AE}" pid="6" name="MSIP_Label_8a813f4b-519a-4481-a498-85770f517757_SiteId">
    <vt:lpwstr>1d981f77-3ca3-46ae-b0d4-e8044e6c7f84</vt:lpwstr>
  </property>
  <property fmtid="{D5CDD505-2E9C-101B-9397-08002B2CF9AE}" pid="7" name="MSIP_Label_8a813f4b-519a-4481-a498-85770f517757_ActionId">
    <vt:lpwstr>6e000025-dfc4-466b-8a1a-3abd180e870b</vt:lpwstr>
  </property>
  <property fmtid="{D5CDD505-2E9C-101B-9397-08002B2CF9AE}" pid="8" name="MSIP_Label_8a813f4b-519a-4481-a498-85770f517757_ContentBits">
    <vt:lpwstr>0</vt:lpwstr>
  </property>
</Properties>
</file>

<file path=docProps/thumbnail.jpeg>
</file>